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C7C9"/>
    <a:srgbClr val="00ADEE"/>
    <a:srgbClr val="006F9D"/>
    <a:srgbClr val="344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BF2BF-E1D8-44D7-B804-12C382E8EE8D}" v="6" dt="2023-04-06T08:54:22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3792" autoAdjust="0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4D99-BA60-8E44-9B25-CF3541588840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5F6E5-339A-F74D-98F6-812A68F3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183D30-6B07-004F-B36B-34C7163E880B}"/>
              </a:ext>
            </a:extLst>
          </p:cNvPr>
          <p:cNvGrpSpPr/>
          <p:nvPr userDrawn="1"/>
        </p:nvGrpSpPr>
        <p:grpSpPr>
          <a:xfrm>
            <a:off x="8171412" y="35907"/>
            <a:ext cx="4289969" cy="6853797"/>
            <a:chOff x="7810884" y="-355774"/>
            <a:chExt cx="4550743" cy="7270418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D03278-4274-2E49-869F-CAF9F50CB1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16060">
              <a:off x="9130218" y="1272803"/>
              <a:ext cx="1741985" cy="3587881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48F77CEC-6773-E84F-8F94-E2A84C83C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810884" y="-355774"/>
              <a:ext cx="4550743" cy="7270418"/>
            </a:xfrm>
            <a:prstGeom prst="rect">
              <a:avLst/>
            </a:prstGeom>
          </p:spPr>
        </p:pic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3E86E4-5039-3441-AB47-21D19B66A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33" y="739291"/>
            <a:ext cx="3581400" cy="8763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0D9B2-E95C-894B-B392-B40D2953F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550" y="2241176"/>
            <a:ext cx="4997450" cy="3088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200" b="1" i="0">
                <a:latin typeface="Proxima Nova Semibold" panose="02000506030000020004" pitchFamily="2" charset="0"/>
              </a:defRPr>
            </a:lvl2pPr>
            <a:lvl3pPr marL="914400" indent="0">
              <a:buNone/>
              <a:defRPr sz="1200" b="1" i="0">
                <a:latin typeface="Proxima Nova Semibold" panose="02000506030000020004" pitchFamily="2" charset="0"/>
              </a:defRPr>
            </a:lvl3pPr>
            <a:lvl4pPr marL="1371600" indent="0">
              <a:buNone/>
              <a:defRPr sz="1200" b="1" i="0">
                <a:latin typeface="Proxima Nova Semibold" panose="02000506030000020004" pitchFamily="2" charset="0"/>
              </a:defRPr>
            </a:lvl4pPr>
            <a:lvl5pPr marL="1828800" indent="0">
              <a:buNone/>
              <a:defRPr sz="1200" b="1" i="0"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GB"/>
              <a:t>DATE MONTH YEAR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9F45-80C6-B54B-8B44-D7551B39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115" y="262258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1159A-1F89-2347-B656-E922DA31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115" y="541773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KY_se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C9DE60-0D6D-41F6-A9BB-8FF2FFFC6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B250C6-EF7C-42AC-AC30-EE6AF4612B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EA_se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A2A753-22E0-4726-94BA-FDAD97011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2B64A5-D153-4253-B256-D3F3CAF76A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KY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EC4DC4-60B7-43D9-819E-8C8D4B0EA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800" y="61961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7F570F-69D8-400D-A91F-96E39ED9FA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800" y="341476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EA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377B53-C06C-4064-BBB7-B9B5A65515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800" y="61961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5BB7C7-EB99-47D7-AB3F-2840D1472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800" y="341476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KY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89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A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72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F4E0-15B0-4A51-8236-756A7F70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70" y="365125"/>
            <a:ext cx="101983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FF90-E2F4-4A0F-B777-69E6F442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470" y="1825625"/>
            <a:ext cx="101983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2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EA_spla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KY_spla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KY_spee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A8B1BB-6E80-4623-82C3-C058B287CF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rgbClr val="006F9D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460992-C464-4F9A-8768-FDF2C4691A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rgbClr val="006F9D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EA_spee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86F347-C82B-4C5F-96D6-828B2A8CE7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rgbClr val="006F9D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F462A2-37CF-4A5C-92AD-E16ABA624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rgbClr val="006F9D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KY_speech inver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91683E-A2EE-4771-B781-73392BDD27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4FC84E-9835-4E20-913F-0BD774C6F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EA_speech inver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4BCCE-654A-4788-B233-39E3E993F9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A61431-8006-47BB-9F31-75A87D0EC8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5DD6D-6950-3F46-9734-B19DF617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53A3D-2323-AC47-93CF-3988BE96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4520E-65F8-1148-903E-9CF7AE077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C5EC8ACB-B641-2242-8099-0E6E9B2E04B2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5039-EA16-3C4B-9804-C4791E75A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3F7F-F6AF-6B45-9489-9A8ABE864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58F18B0B-86B9-524F-B882-FE9CC8713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  <p:sldLayoutId id="2147483671" r:id="rId4"/>
    <p:sldLayoutId id="2147483685" r:id="rId5"/>
    <p:sldLayoutId id="2147483681" r:id="rId6"/>
    <p:sldLayoutId id="2147483682" r:id="rId7"/>
    <p:sldLayoutId id="2147483675" r:id="rId8"/>
    <p:sldLayoutId id="2147483679" r:id="rId9"/>
    <p:sldLayoutId id="2147483683" r:id="rId10"/>
    <p:sldLayoutId id="2147483684" r:id="rId11"/>
    <p:sldLayoutId id="2147483676" r:id="rId12"/>
    <p:sldLayoutId id="2147483678" r:id="rId13"/>
    <p:sldLayoutId id="2147483710" r:id="rId14"/>
    <p:sldLayoutId id="2147483711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F9D"/>
          </a:solidFill>
          <a:latin typeface="Ariana Pro Heavy" panose="0201050306030000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204"/>
        </a:lnSpc>
        <a:spcBef>
          <a:spcPts val="10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vevox.com/hc/en-us/articles/360001141538-Managing-Q-A-message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vevox.com/hc/en-u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3582F-ABE6-47DB-9472-D65BF506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br>
              <a:rPr lang="en-US" dirty="0"/>
            </a:br>
            <a:r>
              <a:rPr lang="en-US" dirty="0"/>
              <a:t>Simple Setup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09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3756-DDAA-46E2-9550-1F42353C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38" y="124129"/>
            <a:ext cx="9782745" cy="980443"/>
          </a:xfrm>
        </p:spPr>
        <p:txBody>
          <a:bodyPr/>
          <a:lstStyle/>
          <a:p>
            <a:r>
              <a:rPr lang="en-GB" dirty="0"/>
              <a:t>Create my first session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7009BF-C62E-44E7-8237-FF70BEFFC361}"/>
              </a:ext>
            </a:extLst>
          </p:cNvPr>
          <p:cNvSpPr/>
          <p:nvPr/>
        </p:nvSpPr>
        <p:spPr>
          <a:xfrm>
            <a:off x="1350335" y="716713"/>
            <a:ext cx="7857460" cy="2279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Log In to your dashboard.  </a:t>
            </a:r>
          </a:p>
          <a:p>
            <a:r>
              <a:rPr lang="en-US" dirty="0">
                <a:solidFill>
                  <a:schemeClr val="tx1"/>
                </a:solidFill>
              </a:rPr>
              <a:t>Press the 'Create Session' button.</a:t>
            </a:r>
          </a:p>
          <a:p>
            <a:r>
              <a:rPr lang="en-US" dirty="0">
                <a:solidFill>
                  <a:schemeClr val="tx1"/>
                </a:solidFill>
              </a:rPr>
              <a:t>Enter your new session name.</a:t>
            </a:r>
          </a:p>
          <a:p>
            <a:r>
              <a:rPr lang="en-US" dirty="0">
                <a:solidFill>
                  <a:schemeClr val="tx1"/>
                </a:solidFill>
              </a:rPr>
              <a:t>Press 'Create'.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C17A7-6BDA-4F85-87E9-C7BBB1C99803}"/>
              </a:ext>
            </a:extLst>
          </p:cNvPr>
          <p:cNvSpPr txBox="1"/>
          <p:nvPr/>
        </p:nvSpPr>
        <p:spPr>
          <a:xfrm>
            <a:off x="1419749" y="962516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F3ED6-8AB2-4EAC-9AEA-4485FE61E775}"/>
              </a:ext>
            </a:extLst>
          </p:cNvPr>
          <p:cNvSpPr txBox="1"/>
          <p:nvPr/>
        </p:nvSpPr>
        <p:spPr>
          <a:xfrm>
            <a:off x="1857292" y="4297088"/>
            <a:ext cx="10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</a:t>
            </a:r>
          </a:p>
          <a:p>
            <a:pPr algn="ctr"/>
            <a:r>
              <a:rPr lang="en-US" dirty="0"/>
              <a:t>View </a:t>
            </a:r>
          </a:p>
          <a:p>
            <a:pPr algn="ctr"/>
            <a:r>
              <a:rPr lang="en-US" dirty="0"/>
              <a:t>Session.</a:t>
            </a:r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6A35B6C-9BB5-4AD9-AE32-6C7346FEE573}"/>
              </a:ext>
            </a:extLst>
          </p:cNvPr>
          <p:cNvSpPr/>
          <p:nvPr/>
        </p:nvSpPr>
        <p:spPr>
          <a:xfrm>
            <a:off x="5650388" y="3107501"/>
            <a:ext cx="6194765" cy="35028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Once in the Session, press ‘START SESSION’*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C4BCD1-81FA-4474-B167-4B57C95D4921}"/>
              </a:ext>
            </a:extLst>
          </p:cNvPr>
          <p:cNvSpPr txBox="1"/>
          <p:nvPr/>
        </p:nvSpPr>
        <p:spPr>
          <a:xfrm>
            <a:off x="2043331" y="3516319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287E01-D6A8-4B8E-BE01-6D4443D7E341}"/>
              </a:ext>
            </a:extLst>
          </p:cNvPr>
          <p:cNvSpPr txBox="1"/>
          <p:nvPr/>
        </p:nvSpPr>
        <p:spPr>
          <a:xfrm>
            <a:off x="6259425" y="6174571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B948A0A-ECE7-48F2-954C-EEDBC835E1FE}"/>
              </a:ext>
            </a:extLst>
          </p:cNvPr>
          <p:cNvSpPr/>
          <p:nvPr/>
        </p:nvSpPr>
        <p:spPr>
          <a:xfrm>
            <a:off x="1855684" y="3376219"/>
            <a:ext cx="3512753" cy="276506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879083E-3942-8B09-F175-D1D91A046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17" y="804763"/>
            <a:ext cx="4295810" cy="2112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5C818-8DAA-C78A-ADF7-0FF8BA2D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77" y="3653238"/>
            <a:ext cx="2326891" cy="2211029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FD6F33-040A-4DBB-B839-0333DCA209D3}"/>
              </a:ext>
            </a:extLst>
          </p:cNvPr>
          <p:cNvCxnSpPr>
            <a:cxnSpLocks/>
          </p:cNvCxnSpPr>
          <p:nvPr/>
        </p:nvCxnSpPr>
        <p:spPr>
          <a:xfrm flipH="1" flipV="1">
            <a:off x="2690245" y="5234433"/>
            <a:ext cx="295551" cy="270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3FDB02-539B-CA77-3178-F7A1C705D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7" y="3444781"/>
            <a:ext cx="5516746" cy="256282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3A0036-DE17-4D89-ACCD-EE780C15EC28}"/>
              </a:ext>
            </a:extLst>
          </p:cNvPr>
          <p:cNvCxnSpPr>
            <a:cxnSpLocks/>
          </p:cNvCxnSpPr>
          <p:nvPr/>
        </p:nvCxnSpPr>
        <p:spPr>
          <a:xfrm flipV="1">
            <a:off x="9681369" y="3993502"/>
            <a:ext cx="0" cy="2014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857039-B983-8909-B741-901E4F655E2A}"/>
              </a:ext>
            </a:extLst>
          </p:cNvPr>
          <p:cNvSpPr/>
          <p:nvPr/>
        </p:nvSpPr>
        <p:spPr>
          <a:xfrm>
            <a:off x="9683062" y="1558981"/>
            <a:ext cx="2042898" cy="10941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*Depending on your license type, this may inform you that a session currently in progress will be stopped.</a:t>
            </a:r>
          </a:p>
        </p:txBody>
      </p:sp>
    </p:spTree>
    <p:extLst>
      <p:ext uri="{BB962C8B-B14F-4D97-AF65-F5344CB8AC3E}">
        <p14:creationId xmlns:p14="http://schemas.microsoft.com/office/powerpoint/2010/main" val="263882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3A80D-99A5-B0A5-F1EE-A3285ED5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69" y="1354925"/>
            <a:ext cx="4935926" cy="248368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C4A70D-2C10-4FF2-BBF1-3BE40ADA28C5}"/>
              </a:ext>
            </a:extLst>
          </p:cNvPr>
          <p:cNvSpPr/>
          <p:nvPr/>
        </p:nvSpPr>
        <p:spPr>
          <a:xfrm>
            <a:off x="6444036" y="4686775"/>
            <a:ext cx="3074891" cy="17331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your question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Has a correct answer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Press these to add a correct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C501D-917B-4F8A-885B-19886652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586" y="275823"/>
            <a:ext cx="9782745" cy="980443"/>
          </a:xfrm>
        </p:spPr>
        <p:txBody>
          <a:bodyPr/>
          <a:lstStyle/>
          <a:p>
            <a:r>
              <a:rPr lang="en-US" dirty="0"/>
              <a:t>Creating a Poll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D071D-0A94-41F0-8AFA-3E082A253220}"/>
              </a:ext>
            </a:extLst>
          </p:cNvPr>
          <p:cNvSpPr txBox="1"/>
          <p:nvPr/>
        </p:nvSpPr>
        <p:spPr>
          <a:xfrm>
            <a:off x="642504" y="139080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775184-F084-409C-A04A-CFC8B2A59398}"/>
              </a:ext>
            </a:extLst>
          </p:cNvPr>
          <p:cNvCxnSpPr>
            <a:cxnSpLocks/>
          </p:cNvCxnSpPr>
          <p:nvPr/>
        </p:nvCxnSpPr>
        <p:spPr>
          <a:xfrm flipV="1">
            <a:off x="3410712" y="1757130"/>
            <a:ext cx="0" cy="2037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9930C0-FDBF-4DEA-895D-45741A7632C8}"/>
              </a:ext>
            </a:extLst>
          </p:cNvPr>
          <p:cNvSpPr txBox="1"/>
          <p:nvPr/>
        </p:nvSpPr>
        <p:spPr>
          <a:xfrm>
            <a:off x="6843286" y="139080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9C9C98-47A6-4BCA-8B23-D94B6319D795}"/>
              </a:ext>
            </a:extLst>
          </p:cNvPr>
          <p:cNvCxnSpPr/>
          <p:nvPr/>
        </p:nvCxnSpPr>
        <p:spPr>
          <a:xfrm flipH="1" flipV="1">
            <a:off x="1705761" y="5034267"/>
            <a:ext cx="146304" cy="145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AB6D55-F7D4-4F3B-BFC5-5A5D00D5AC0C}"/>
              </a:ext>
            </a:extLst>
          </p:cNvPr>
          <p:cNvSpPr txBox="1"/>
          <p:nvPr/>
        </p:nvSpPr>
        <p:spPr>
          <a:xfrm>
            <a:off x="1359956" y="5048517"/>
            <a:ext cx="6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36457D-0A14-4E5E-A4B3-DBD2C7F3B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45" y="5451235"/>
            <a:ext cx="279288" cy="2659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278EFD-EC3B-4023-A089-AE789FB7630A}"/>
              </a:ext>
            </a:extLst>
          </p:cNvPr>
          <p:cNvSpPr txBox="1"/>
          <p:nvPr/>
        </p:nvSpPr>
        <p:spPr>
          <a:xfrm>
            <a:off x="6558382" y="4804030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55B8A0-296A-4119-9F65-2108C9BB1B82}"/>
              </a:ext>
            </a:extLst>
          </p:cNvPr>
          <p:cNvSpPr/>
          <p:nvPr/>
        </p:nvSpPr>
        <p:spPr>
          <a:xfrm>
            <a:off x="9719871" y="4766992"/>
            <a:ext cx="2300745" cy="1560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C0DA901-B489-47D1-9EE7-0EBA51CD3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229" y="5428009"/>
            <a:ext cx="1133475" cy="6667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BEA289-EF25-4366-AD8A-E3097E316363}"/>
              </a:ext>
            </a:extLst>
          </p:cNvPr>
          <p:cNvSpPr txBox="1"/>
          <p:nvPr/>
        </p:nvSpPr>
        <p:spPr>
          <a:xfrm>
            <a:off x="9875649" y="4884246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6.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5C7B09-BABD-4A8A-8587-F5D967BB36C0}"/>
              </a:ext>
            </a:extLst>
          </p:cNvPr>
          <p:cNvSpPr txBox="1"/>
          <p:nvPr/>
        </p:nvSpPr>
        <p:spPr>
          <a:xfrm>
            <a:off x="10210104" y="5009714"/>
            <a:ext cx="18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‘CREATE’</a:t>
            </a:r>
            <a:endParaRPr lang="en-GB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C1BC1B-CF95-4E72-8B77-2656F6CA6FB6}"/>
              </a:ext>
            </a:extLst>
          </p:cNvPr>
          <p:cNvSpPr/>
          <p:nvPr/>
        </p:nvSpPr>
        <p:spPr>
          <a:xfrm>
            <a:off x="2332198" y="5728959"/>
            <a:ext cx="3140772" cy="690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Please add ‘choices &amp; Items’ if applicable to your questions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0C3C66-55F8-4ED1-81D2-4024DE3118E5}"/>
              </a:ext>
            </a:extLst>
          </p:cNvPr>
          <p:cNvSpPr txBox="1"/>
          <p:nvPr/>
        </p:nvSpPr>
        <p:spPr>
          <a:xfrm>
            <a:off x="2289286" y="5910093"/>
            <a:ext cx="6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88E421-B315-4647-A08C-5CFE228E33B6}"/>
              </a:ext>
            </a:extLst>
          </p:cNvPr>
          <p:cNvSpPr txBox="1"/>
          <p:nvPr/>
        </p:nvSpPr>
        <p:spPr>
          <a:xfrm>
            <a:off x="2352713" y="3859994"/>
            <a:ext cx="2115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Press ‘CREATE NEW’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27E6D6-C77C-4C91-BCC9-1B6B178723EC}"/>
              </a:ext>
            </a:extLst>
          </p:cNvPr>
          <p:cNvSpPr/>
          <p:nvPr/>
        </p:nvSpPr>
        <p:spPr>
          <a:xfrm>
            <a:off x="584791" y="1222831"/>
            <a:ext cx="5511209" cy="305687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594702E-732E-4FFA-AC3A-0A8C35437D68}"/>
              </a:ext>
            </a:extLst>
          </p:cNvPr>
          <p:cNvSpPr/>
          <p:nvPr/>
        </p:nvSpPr>
        <p:spPr>
          <a:xfrm>
            <a:off x="6509407" y="1222831"/>
            <a:ext cx="5511209" cy="305687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FE23-F597-45B8-94DA-A7557030D0E3}"/>
              </a:ext>
            </a:extLst>
          </p:cNvPr>
          <p:cNvSpPr txBox="1"/>
          <p:nvPr/>
        </p:nvSpPr>
        <p:spPr>
          <a:xfrm>
            <a:off x="6797154" y="1757130"/>
            <a:ext cx="1563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the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drop-down arrow and select the type of poll you would like to run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8DE8C57-34E4-484D-A7E2-5C67ED53D05E}"/>
              </a:ext>
            </a:extLst>
          </p:cNvPr>
          <p:cNvSpPr/>
          <p:nvPr/>
        </p:nvSpPr>
        <p:spPr>
          <a:xfrm>
            <a:off x="1300061" y="4344936"/>
            <a:ext cx="4972561" cy="107766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1C0A8-796F-4C4C-B30C-CEB819980E46}"/>
              </a:ext>
            </a:extLst>
          </p:cNvPr>
          <p:cNvSpPr txBox="1"/>
          <p:nvPr/>
        </p:nvSpPr>
        <p:spPr>
          <a:xfrm>
            <a:off x="1778913" y="5012944"/>
            <a:ext cx="307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Type in your question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832A0-279E-49B1-92C4-DFD78FB52E55}"/>
              </a:ext>
            </a:extLst>
          </p:cNvPr>
          <p:cNvSpPr txBox="1"/>
          <p:nvPr/>
        </p:nvSpPr>
        <p:spPr>
          <a:xfrm>
            <a:off x="4747792" y="4552834"/>
            <a:ext cx="149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</a:rPr>
              <a:t>dd an image if required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7A22FE-8422-09C8-07E9-F2D929986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306" y="1373520"/>
            <a:ext cx="2613805" cy="2740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9BA1B4-8F2A-F0F8-1DDD-BFE8DDFA7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321" y="4522795"/>
            <a:ext cx="3224667" cy="48539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8B1B1B-1CE6-4184-8EDD-F7CBD94601AB}"/>
              </a:ext>
            </a:extLst>
          </p:cNvPr>
          <p:cNvCxnSpPr>
            <a:cxnSpLocks/>
          </p:cNvCxnSpPr>
          <p:nvPr/>
        </p:nvCxnSpPr>
        <p:spPr>
          <a:xfrm flipH="1">
            <a:off x="4268682" y="4773073"/>
            <a:ext cx="4791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36233EE-6081-419B-AE78-9AD6853B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63" y="5436370"/>
            <a:ext cx="1961664" cy="3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8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E7AE2B-2BC9-07FA-CA0A-C51985D3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34" y="948699"/>
            <a:ext cx="7990546" cy="5188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49EE7-9A94-48A8-936B-B8F4487B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3" y="286966"/>
            <a:ext cx="4898462" cy="690970"/>
          </a:xfrm>
        </p:spPr>
        <p:txBody>
          <a:bodyPr>
            <a:normAutofit/>
          </a:bodyPr>
          <a:lstStyle/>
          <a:p>
            <a:r>
              <a:rPr lang="en-US" dirty="0"/>
              <a:t>Creating a Q&amp;A board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45788-E375-4B7B-BF72-51BFB415D4EB}"/>
              </a:ext>
            </a:extLst>
          </p:cNvPr>
          <p:cNvSpPr/>
          <p:nvPr/>
        </p:nvSpPr>
        <p:spPr>
          <a:xfrm>
            <a:off x="428970" y="1688587"/>
            <a:ext cx="2343005" cy="11715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Q&amp;A from the feature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C807FB-987C-45A8-9E77-8144506AE465}"/>
              </a:ext>
            </a:extLst>
          </p:cNvPr>
          <p:cNvSpPr/>
          <p:nvPr/>
        </p:nvSpPr>
        <p:spPr>
          <a:xfrm>
            <a:off x="2849175" y="6069200"/>
            <a:ext cx="8644620" cy="690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Type in a host message and press here when ready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(who are the questions going to be answer by / type of questions you would like)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255E08-B63D-4A35-8149-D1B194762323}"/>
              </a:ext>
            </a:extLst>
          </p:cNvPr>
          <p:cNvSpPr/>
          <p:nvPr/>
        </p:nvSpPr>
        <p:spPr>
          <a:xfrm>
            <a:off x="9367283" y="5059841"/>
            <a:ext cx="446568" cy="38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2797F2-DAA0-4FDA-8189-F6F1FF473BFE}"/>
              </a:ext>
            </a:extLst>
          </p:cNvPr>
          <p:cNvCxnSpPr>
            <a:cxnSpLocks/>
          </p:cNvCxnSpPr>
          <p:nvPr/>
        </p:nvCxnSpPr>
        <p:spPr>
          <a:xfrm flipV="1">
            <a:off x="9590567" y="5514392"/>
            <a:ext cx="0" cy="716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98EF8-9694-41A1-9753-BCF6808CE5E2}"/>
              </a:ext>
            </a:extLst>
          </p:cNvPr>
          <p:cNvSpPr/>
          <p:nvPr/>
        </p:nvSpPr>
        <p:spPr>
          <a:xfrm>
            <a:off x="5968532" y="208697"/>
            <a:ext cx="5801709" cy="690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using Moderation controls please see: 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3"/>
              </a:rPr>
              <a:t>Using Moderation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65DA6-FC1F-4951-AAB8-3FFD488856DC}"/>
              </a:ext>
            </a:extLst>
          </p:cNvPr>
          <p:cNvSpPr txBox="1"/>
          <p:nvPr/>
        </p:nvSpPr>
        <p:spPr>
          <a:xfrm>
            <a:off x="509154" y="1688587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AAD73-2B7A-4701-8718-43B4AD891EC6}"/>
              </a:ext>
            </a:extLst>
          </p:cNvPr>
          <p:cNvSpPr txBox="1"/>
          <p:nvPr/>
        </p:nvSpPr>
        <p:spPr>
          <a:xfrm>
            <a:off x="2947554" y="6097771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419B3-8A1A-47D1-8E40-95DB70AF1E31}"/>
              </a:ext>
            </a:extLst>
          </p:cNvPr>
          <p:cNvSpPr txBox="1"/>
          <p:nvPr/>
        </p:nvSpPr>
        <p:spPr>
          <a:xfrm>
            <a:off x="6114348" y="369515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C19B5E-EF11-C7F4-F763-64450E9D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6"/>
          <a:stretch/>
        </p:blipFill>
        <p:spPr>
          <a:xfrm>
            <a:off x="2083129" y="992731"/>
            <a:ext cx="3228218" cy="2671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3AED0-598E-4FCA-87CF-0B026AF7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5" y="163650"/>
            <a:ext cx="9782745" cy="980443"/>
          </a:xfrm>
        </p:spPr>
        <p:txBody>
          <a:bodyPr/>
          <a:lstStyle/>
          <a:p>
            <a:r>
              <a:rPr lang="en-US" dirty="0"/>
              <a:t>Creating a Survey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B9458E-5FFF-4601-858B-44C6F474C2DB}"/>
              </a:ext>
            </a:extLst>
          </p:cNvPr>
          <p:cNvSpPr/>
          <p:nvPr/>
        </p:nvSpPr>
        <p:spPr>
          <a:xfrm>
            <a:off x="558800" y="926197"/>
            <a:ext cx="5069840" cy="281712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7D9BB-B1E3-4483-B8B9-061A7A826AE0}"/>
              </a:ext>
            </a:extLst>
          </p:cNvPr>
          <p:cNvSpPr txBox="1"/>
          <p:nvPr/>
        </p:nvSpPr>
        <p:spPr>
          <a:xfrm>
            <a:off x="704850" y="1285875"/>
            <a:ext cx="12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‘Surveys’ on the feature list and the press ‘CREATE NEW’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8AF9AE-2061-4516-B641-1AA883A0E1C4}"/>
              </a:ext>
            </a:extLst>
          </p:cNvPr>
          <p:cNvCxnSpPr>
            <a:cxnSpLocks/>
          </p:cNvCxnSpPr>
          <p:nvPr/>
        </p:nvCxnSpPr>
        <p:spPr>
          <a:xfrm flipV="1">
            <a:off x="1895475" y="1589677"/>
            <a:ext cx="2256647" cy="1667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CEAAD1A-B216-43EA-A550-2199882C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071" y="1104669"/>
            <a:ext cx="3788410" cy="244734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D5FABA-8D96-44AB-BD94-649523AD8742}"/>
              </a:ext>
            </a:extLst>
          </p:cNvPr>
          <p:cNvSpPr/>
          <p:nvPr/>
        </p:nvSpPr>
        <p:spPr>
          <a:xfrm>
            <a:off x="6229350" y="926195"/>
            <a:ext cx="5722746" cy="281712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630BE-9910-4847-B1D6-66D0BECF7BE2}"/>
              </a:ext>
            </a:extLst>
          </p:cNvPr>
          <p:cNvSpPr txBox="1"/>
          <p:nvPr/>
        </p:nvSpPr>
        <p:spPr>
          <a:xfrm>
            <a:off x="6421695" y="1589677"/>
            <a:ext cx="1384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 your Survey name and press ‘ADD QUESTION’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DDBAB9-A1FA-4E1C-928B-051685EBF03B}"/>
              </a:ext>
            </a:extLst>
          </p:cNvPr>
          <p:cNvCxnSpPr>
            <a:cxnSpLocks/>
          </p:cNvCxnSpPr>
          <p:nvPr/>
        </p:nvCxnSpPr>
        <p:spPr>
          <a:xfrm flipV="1">
            <a:off x="7620000" y="2524125"/>
            <a:ext cx="590550" cy="209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25DA63-850C-4F43-AB1F-65738A6E041D}"/>
              </a:ext>
            </a:extLst>
          </p:cNvPr>
          <p:cNvSpPr/>
          <p:nvPr/>
        </p:nvSpPr>
        <p:spPr>
          <a:xfrm>
            <a:off x="2003736" y="3921798"/>
            <a:ext cx="5616264" cy="216467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B02E8D7E-B23F-491C-B5D5-166553F88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4255902"/>
            <a:ext cx="2979380" cy="1675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3AEA0B-587C-4E16-8E8F-9183B3853767}"/>
              </a:ext>
            </a:extLst>
          </p:cNvPr>
          <p:cNvSpPr txBox="1"/>
          <p:nvPr/>
        </p:nvSpPr>
        <p:spPr>
          <a:xfrm>
            <a:off x="2133600" y="4265472"/>
            <a:ext cx="1685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Survey question format is the same as Polls – please see slide </a:t>
            </a:r>
            <a:r>
              <a:rPr lang="en-US" dirty="0">
                <a:hlinkClick r:id="rId4" action="ppaction://hlinksldjump"/>
              </a:rPr>
              <a:t>Creating a Poll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F73AAD-3512-46D4-A387-E4DF7CA0411B}"/>
              </a:ext>
            </a:extLst>
          </p:cNvPr>
          <p:cNvSpPr/>
          <p:nvPr/>
        </p:nvSpPr>
        <p:spPr>
          <a:xfrm>
            <a:off x="7845078" y="3958805"/>
            <a:ext cx="1508472" cy="216467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2E2226-388A-446C-84F4-5B532918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071" y="5675780"/>
            <a:ext cx="1200052" cy="274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91365D-4A08-4A11-BD39-57F2FC1C3570}"/>
              </a:ext>
            </a:extLst>
          </p:cNvPr>
          <p:cNvSpPr txBox="1"/>
          <p:nvPr/>
        </p:nvSpPr>
        <p:spPr>
          <a:xfrm>
            <a:off x="7998071" y="4124325"/>
            <a:ext cx="1200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as many questions as required</a:t>
            </a:r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482786A-4559-43F7-BFE8-44B26BE76743}"/>
              </a:ext>
            </a:extLst>
          </p:cNvPr>
          <p:cNvSpPr/>
          <p:nvPr/>
        </p:nvSpPr>
        <p:spPr>
          <a:xfrm>
            <a:off x="9505950" y="3958804"/>
            <a:ext cx="2446146" cy="216467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39F823-867D-42F1-82ED-C196CE9E6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12" y="5334444"/>
            <a:ext cx="2113812" cy="6826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B3ADB3-7E8C-4F95-AAAB-131BD2700E0E}"/>
              </a:ext>
            </a:extLst>
          </p:cNvPr>
          <p:cNvSpPr txBox="1"/>
          <p:nvPr/>
        </p:nvSpPr>
        <p:spPr>
          <a:xfrm>
            <a:off x="9548443" y="4195634"/>
            <a:ext cx="236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Don’t forget to </a:t>
            </a:r>
          </a:p>
          <a:p>
            <a:pPr algn="ctr"/>
            <a:r>
              <a:rPr lang="en-US" dirty="0"/>
              <a:t>‘START SURVEY’ at the time you need it!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20E873-A6A7-48FC-B4FA-49549CCA2E01}"/>
              </a:ext>
            </a:extLst>
          </p:cNvPr>
          <p:cNvSpPr txBox="1"/>
          <p:nvPr/>
        </p:nvSpPr>
        <p:spPr>
          <a:xfrm>
            <a:off x="651185" y="104866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FEEDD2-08DA-4402-BD4B-D212B2E690AB}"/>
              </a:ext>
            </a:extLst>
          </p:cNvPr>
          <p:cNvSpPr txBox="1"/>
          <p:nvPr/>
        </p:nvSpPr>
        <p:spPr>
          <a:xfrm>
            <a:off x="6426240" y="104866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DABDBE-A9DA-4CDF-BE21-A1F1FA6D7E9E}"/>
              </a:ext>
            </a:extLst>
          </p:cNvPr>
          <p:cNvSpPr txBox="1"/>
          <p:nvPr/>
        </p:nvSpPr>
        <p:spPr>
          <a:xfrm>
            <a:off x="2171700" y="3991569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3A37D9-C30B-4125-8CAE-6946550DBC9B}"/>
              </a:ext>
            </a:extLst>
          </p:cNvPr>
          <p:cNvSpPr txBox="1"/>
          <p:nvPr/>
        </p:nvSpPr>
        <p:spPr>
          <a:xfrm>
            <a:off x="7905135" y="3985606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9187B9-A069-4A6E-A89A-8152B5DE04F7}"/>
              </a:ext>
            </a:extLst>
          </p:cNvPr>
          <p:cNvSpPr txBox="1"/>
          <p:nvPr/>
        </p:nvSpPr>
        <p:spPr>
          <a:xfrm>
            <a:off x="9686310" y="3983019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5.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0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C37BE1-6373-2F49-A629-6C48034C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17" y="3292094"/>
            <a:ext cx="2923792" cy="3192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84876-7CDF-4F74-8232-ACE1A65A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85" y="392997"/>
            <a:ext cx="9782745" cy="980443"/>
          </a:xfrm>
        </p:spPr>
        <p:txBody>
          <a:bodyPr/>
          <a:lstStyle/>
          <a:p>
            <a:r>
              <a:rPr lang="en-US" dirty="0"/>
              <a:t>Settings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CE4A4-96B0-4AB0-B120-351B7C74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15" y="460872"/>
            <a:ext cx="1919847" cy="18205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7D5202-08F9-4380-9F16-DFE1EFEA8D47}"/>
              </a:ext>
            </a:extLst>
          </p:cNvPr>
          <p:cNvSpPr/>
          <p:nvPr/>
        </p:nvSpPr>
        <p:spPr>
          <a:xfrm>
            <a:off x="3151578" y="180519"/>
            <a:ext cx="4260850" cy="243179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4B8C3-B2BE-423D-A7FF-50D196CFD059}"/>
              </a:ext>
            </a:extLst>
          </p:cNvPr>
          <p:cNvSpPr txBox="1"/>
          <p:nvPr/>
        </p:nvSpPr>
        <p:spPr>
          <a:xfrm>
            <a:off x="3297628" y="385307"/>
            <a:ext cx="1298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‘Settings’ on the feature list – a pop-up should appear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D5C636-BE9C-473B-B8CE-920DF2E71693}"/>
              </a:ext>
            </a:extLst>
          </p:cNvPr>
          <p:cNvCxnSpPr>
            <a:cxnSpLocks/>
          </p:cNvCxnSpPr>
          <p:nvPr/>
        </p:nvCxnSpPr>
        <p:spPr>
          <a:xfrm>
            <a:off x="4462218" y="907912"/>
            <a:ext cx="914400" cy="1205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4F7E0-0280-4FA5-B1F3-D7B059FF359B}"/>
              </a:ext>
            </a:extLst>
          </p:cNvPr>
          <p:cNvSpPr/>
          <p:nvPr/>
        </p:nvSpPr>
        <p:spPr>
          <a:xfrm>
            <a:off x="1383505" y="2973031"/>
            <a:ext cx="2204647" cy="4416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Customize the App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D0548E-A063-48B2-BF3A-355AD3472BB2}"/>
              </a:ext>
            </a:extLst>
          </p:cNvPr>
          <p:cNvSpPr/>
          <p:nvPr/>
        </p:nvSpPr>
        <p:spPr>
          <a:xfrm>
            <a:off x="1214198" y="3503449"/>
            <a:ext cx="2581753" cy="19882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Toggle Moderation control your Q&amp;A board.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Turn Identification ON.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Toggle on Zoom and Webcast integrations.  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4DB5BC-8D28-404A-9831-B65D22F68D1C}"/>
              </a:ext>
            </a:extLst>
          </p:cNvPr>
          <p:cNvSpPr/>
          <p:nvPr/>
        </p:nvSpPr>
        <p:spPr>
          <a:xfrm>
            <a:off x="6997530" y="2973031"/>
            <a:ext cx="2481596" cy="4416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Customize Present View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20D325-D562-4C4E-B488-1DD7C684B4C0}"/>
              </a:ext>
            </a:extLst>
          </p:cNvPr>
          <p:cNvSpPr/>
          <p:nvPr/>
        </p:nvSpPr>
        <p:spPr>
          <a:xfrm>
            <a:off x="6997530" y="3501698"/>
            <a:ext cx="2481596" cy="102092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Share the meeting with any colleague who has Vevox access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05875F-6DA4-410B-B001-F3F8B658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707" y="3999637"/>
            <a:ext cx="1171575" cy="8001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2B873F-84EA-4B69-915D-D5ECCCA9928C}"/>
              </a:ext>
            </a:extLst>
          </p:cNvPr>
          <p:cNvSpPr/>
          <p:nvPr/>
        </p:nvSpPr>
        <p:spPr>
          <a:xfrm>
            <a:off x="9534628" y="2530728"/>
            <a:ext cx="2547734" cy="243179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B884D1-22D9-43A8-BBA0-5D194202B49E}"/>
              </a:ext>
            </a:extLst>
          </p:cNvPr>
          <p:cNvSpPr txBox="1"/>
          <p:nvPr/>
        </p:nvSpPr>
        <p:spPr>
          <a:xfrm>
            <a:off x="9867900" y="2828925"/>
            <a:ext cx="186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remember to ‘SAVE’ any changes you make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AD4336-5265-4094-B079-539B7C76DDD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588152" y="3193858"/>
            <a:ext cx="541888" cy="441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8541C3-C5E0-4D6E-BDE8-A44AE40A35B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795951" y="3756929"/>
            <a:ext cx="823728" cy="740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BE242C-7C98-43AB-B2E8-C5BD392157A6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962106" y="3193858"/>
            <a:ext cx="1035424" cy="441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171CFD-E736-47FC-B3D5-D9C9AC6BD632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377704" y="3775400"/>
            <a:ext cx="619826" cy="236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16">
            <a:extLst>
              <a:ext uri="{FF2B5EF4-FFF2-40B4-BE49-F238E27FC236}">
                <a16:creationId xmlns:a16="http://schemas.microsoft.com/office/drawing/2014/main" id="{589BCB1D-87DC-114B-BF90-41F49A7EF6FF}"/>
              </a:ext>
            </a:extLst>
          </p:cNvPr>
          <p:cNvSpPr/>
          <p:nvPr/>
        </p:nvSpPr>
        <p:spPr>
          <a:xfrm>
            <a:off x="7149930" y="4801831"/>
            <a:ext cx="2481596" cy="8001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Identification settings for participants</a:t>
            </a:r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124E4F-E4AC-DD48-8775-DA63367439E8}"/>
              </a:ext>
            </a:extLst>
          </p:cNvPr>
          <p:cNvCxnSpPr>
            <a:cxnSpLocks/>
          </p:cNvCxnSpPr>
          <p:nvPr/>
        </p:nvCxnSpPr>
        <p:spPr>
          <a:xfrm flipH="1" flipV="1">
            <a:off x="5282003" y="3756929"/>
            <a:ext cx="1799673" cy="1184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41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B471B9-373A-772E-DB89-49E302CB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38" y="2830068"/>
            <a:ext cx="5739687" cy="3195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62AF0-1885-7173-07FF-C58B3BB1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11" y="231892"/>
            <a:ext cx="2365158" cy="2314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E08B0-FDC6-4CF3-BF9B-044A7F97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5" y="370660"/>
            <a:ext cx="9782745" cy="980443"/>
          </a:xfrm>
        </p:spPr>
        <p:txBody>
          <a:bodyPr/>
          <a:lstStyle/>
          <a:p>
            <a:r>
              <a:rPr lang="en-US" dirty="0"/>
              <a:t>Presenting 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61BD3B-BFA1-4AB4-A3EF-12F3B5FC5D7F}"/>
              </a:ext>
            </a:extLst>
          </p:cNvPr>
          <p:cNvSpPr/>
          <p:nvPr/>
        </p:nvSpPr>
        <p:spPr>
          <a:xfrm>
            <a:off x="4247158" y="160104"/>
            <a:ext cx="4260850" cy="243179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FB753-1D18-44F9-A37A-A7DD23278501}"/>
              </a:ext>
            </a:extLst>
          </p:cNvPr>
          <p:cNvSpPr txBox="1"/>
          <p:nvPr/>
        </p:nvSpPr>
        <p:spPr>
          <a:xfrm>
            <a:off x="4347510" y="512039"/>
            <a:ext cx="135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wish to share Vevox via your screen, please press here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31CDC7-3D70-4618-9D15-15C56BC005ED}"/>
              </a:ext>
            </a:extLst>
          </p:cNvPr>
          <p:cNvSpPr/>
          <p:nvPr/>
        </p:nvSpPr>
        <p:spPr>
          <a:xfrm>
            <a:off x="2733677" y="6345961"/>
            <a:ext cx="8886826" cy="4108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Poll controls here – Start, Stop, re-run Polls. Choose to share responses and ‘correct answers’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11DA94-EB5E-4605-BA22-DBF65F877D1D}"/>
              </a:ext>
            </a:extLst>
          </p:cNvPr>
          <p:cNvCxnSpPr/>
          <p:nvPr/>
        </p:nvCxnSpPr>
        <p:spPr>
          <a:xfrm flipV="1">
            <a:off x="6286500" y="6048375"/>
            <a:ext cx="0" cy="297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4BA8DA-E8B3-4AD8-9F9A-C728024C60D5}"/>
              </a:ext>
            </a:extLst>
          </p:cNvPr>
          <p:cNvSpPr/>
          <p:nvPr/>
        </p:nvSpPr>
        <p:spPr>
          <a:xfrm>
            <a:off x="1162050" y="2904717"/>
            <a:ext cx="2181225" cy="2076859"/>
          </a:xfrm>
          <a:prstGeom prst="roundRect">
            <a:avLst>
              <a:gd name="adj" fmla="val 19928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Participant Joining Instructions here – Press the QR code to enlarge it at the beginning of your Session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9D427-DA01-46B2-AEA1-982238A3D420}"/>
              </a:ext>
            </a:extLst>
          </p:cNvPr>
          <p:cNvCxnSpPr>
            <a:stCxn id="23" idx="3"/>
          </p:cNvCxnSpPr>
          <p:nvPr/>
        </p:nvCxnSpPr>
        <p:spPr>
          <a:xfrm>
            <a:off x="3343275" y="3943147"/>
            <a:ext cx="400050" cy="505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4EEEC5-F788-446B-9419-7B28887FF235}"/>
              </a:ext>
            </a:extLst>
          </p:cNvPr>
          <p:cNvSpPr/>
          <p:nvPr/>
        </p:nvSpPr>
        <p:spPr>
          <a:xfrm>
            <a:off x="9629775" y="2715489"/>
            <a:ext cx="2181225" cy="8659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Choose the way you would like to filter replies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A3423D9-45DF-455E-A658-545398A0AB9E}"/>
              </a:ext>
            </a:extLst>
          </p:cNvPr>
          <p:cNvSpPr/>
          <p:nvPr/>
        </p:nvSpPr>
        <p:spPr>
          <a:xfrm>
            <a:off x="9629775" y="3777322"/>
            <a:ext cx="2181225" cy="223029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questions from Present view (these will go into an Archive folder in the Q&amp;A tab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8C3865-9478-4274-BE5F-17B4C9B5EED6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9048750" y="3067050"/>
            <a:ext cx="581025" cy="81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788A1F-CB80-48E8-B348-EF763AD886D6}"/>
              </a:ext>
            </a:extLst>
          </p:cNvPr>
          <p:cNvCxnSpPr>
            <a:cxnSpLocks/>
          </p:cNvCxnSpPr>
          <p:nvPr/>
        </p:nvCxnSpPr>
        <p:spPr>
          <a:xfrm flipH="1" flipV="1">
            <a:off x="8705461" y="3359020"/>
            <a:ext cx="1029089" cy="898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F8CAABA-3257-4E2A-B734-5A7427D05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349" y="5462586"/>
            <a:ext cx="600075" cy="3905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735F7B-DA3A-48E4-8FFB-1123E7681068}"/>
              </a:ext>
            </a:extLst>
          </p:cNvPr>
          <p:cNvCxnSpPr>
            <a:cxnSpLocks/>
          </p:cNvCxnSpPr>
          <p:nvPr/>
        </p:nvCxnSpPr>
        <p:spPr>
          <a:xfrm>
            <a:off x="5633385" y="1389203"/>
            <a:ext cx="462615" cy="836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FC77C-DBF0-8366-3485-FB1B522C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94" y="843866"/>
            <a:ext cx="6427336" cy="3361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E08B0-FDC6-4CF3-BF9B-044A7F97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5" y="370660"/>
            <a:ext cx="9782745" cy="980443"/>
          </a:xfrm>
        </p:spPr>
        <p:txBody>
          <a:bodyPr/>
          <a:lstStyle/>
          <a:p>
            <a:r>
              <a:rPr lang="en-US" dirty="0"/>
              <a:t>Data &amp; Resource 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4BA8DA-E8B3-4AD8-9F9A-C728024C60D5}"/>
              </a:ext>
            </a:extLst>
          </p:cNvPr>
          <p:cNvSpPr/>
          <p:nvPr/>
        </p:nvSpPr>
        <p:spPr>
          <a:xfrm>
            <a:off x="361948" y="1361259"/>
            <a:ext cx="2181225" cy="15434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access your Session data; please press the Data tab in the feature list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9D427-DA01-46B2-AEA1-982238A3D420}"/>
              </a:ext>
            </a:extLst>
          </p:cNvPr>
          <p:cNvCxnSpPr>
            <a:cxnSpLocks/>
            <a:stCxn id="23" idx="3"/>
            <a:endCxn id="5" idx="1"/>
          </p:cNvCxnSpPr>
          <p:nvPr/>
        </p:nvCxnSpPr>
        <p:spPr>
          <a:xfrm>
            <a:off x="2543173" y="2132988"/>
            <a:ext cx="153421" cy="391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4EEEC5-F788-446B-9419-7B28887FF235}"/>
              </a:ext>
            </a:extLst>
          </p:cNvPr>
          <p:cNvSpPr/>
          <p:nvPr/>
        </p:nvSpPr>
        <p:spPr>
          <a:xfrm>
            <a:off x="9277352" y="1619706"/>
            <a:ext cx="2552700" cy="209590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 this page you will see an overview of activity – for more detailed information please ‘DOWNLOAD DATA REPORT’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8C3865-9478-4274-BE5F-17B4C9B5EED6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576457" y="1530220"/>
            <a:ext cx="1700895" cy="1137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23D175-ED5C-4CB8-871D-057A213FE2EC}"/>
              </a:ext>
            </a:extLst>
          </p:cNvPr>
          <p:cNvSpPr/>
          <p:nvPr/>
        </p:nvSpPr>
        <p:spPr>
          <a:xfrm>
            <a:off x="1266823" y="4422388"/>
            <a:ext cx="2552700" cy="11988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will find a selection of useful Info and Resource here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A2EE06-F29E-4EBC-B386-3E498AE5DC4B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543173" y="2667660"/>
            <a:ext cx="601243" cy="1754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824CEE-FBFF-4042-8F91-ACCFED5CA57B}"/>
              </a:ext>
            </a:extLst>
          </p:cNvPr>
          <p:cNvSpPr/>
          <p:nvPr/>
        </p:nvSpPr>
        <p:spPr>
          <a:xfrm>
            <a:off x="4768518" y="4462777"/>
            <a:ext cx="6775782" cy="23952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more advanced setup and further resource please see: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https://help.vevox.com/hc/en-us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For ‘in dashboard’ live help please press: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can be found on the bottom right of your dashboard  screen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4B4321-9528-46F2-A931-B38AA948F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608" y="5777727"/>
            <a:ext cx="609602" cy="5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6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9be8e7f-02b6-48cf-9962-aff3de702245"/>
</p:tagLst>
</file>

<file path=ppt/theme/theme1.xml><?xml version="1.0" encoding="utf-8"?>
<a:theme xmlns:a="http://schemas.openxmlformats.org/drawingml/2006/main" name="Vevox Guide">
  <a:themeElements>
    <a:clrScheme name="Vevox">
      <a:dk1>
        <a:srgbClr val="344146"/>
      </a:dk1>
      <a:lt1>
        <a:srgbClr val="FFFFFF"/>
      </a:lt1>
      <a:dk2>
        <a:srgbClr val="344146"/>
      </a:dk2>
      <a:lt2>
        <a:srgbClr val="E7E6E6"/>
      </a:lt2>
      <a:accent1>
        <a:srgbClr val="00AEEF"/>
      </a:accent1>
      <a:accent2>
        <a:srgbClr val="45C0AE"/>
      </a:accent2>
      <a:accent3>
        <a:srgbClr val="F7941E"/>
      </a:accent3>
      <a:accent4>
        <a:srgbClr val="0077A3"/>
      </a:accent4>
      <a:accent5>
        <a:srgbClr val="ECA89E"/>
      </a:accent5>
      <a:accent6>
        <a:srgbClr val="A8734C"/>
      </a:accent6>
      <a:hlink>
        <a:srgbClr val="0077A3"/>
      </a:hlink>
      <a:folHlink>
        <a:srgbClr val="ECA8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9f9bf-6f01-41a8-89eb-da5f5e2a1c96" xsi:nil="true"/>
    <UseCase xmlns="1b2d554c-ca55-4520-a83e-13b30eea8265" xsi:nil="true"/>
    <Quotessent_x003f_ xmlns="1b2d554c-ca55-4520-a83e-13b30eea8265">true</Quotessent_x003f_>
    <lcf76f155ced4ddcb4097134ff3c332f xmlns="1b2d554c-ca55-4520-a83e-13b30eea8265">
      <Terms xmlns="http://schemas.microsoft.com/office/infopath/2007/PartnerControls"/>
    </lcf76f155ced4ddcb4097134ff3c332f>
    <quotesent_x003f_ xmlns="1b2d554c-ca55-4520-a83e-13b30eea82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3E5189DF71D4D997704FE6D90D279" ma:contentTypeVersion="19" ma:contentTypeDescription="Create a new document." ma:contentTypeScope="" ma:versionID="8121c73efd306d9120478b85735ab685">
  <xsd:schema xmlns:xsd="http://www.w3.org/2001/XMLSchema" xmlns:xs="http://www.w3.org/2001/XMLSchema" xmlns:p="http://schemas.microsoft.com/office/2006/metadata/properties" xmlns:ns2="e939f9bf-6f01-41a8-89eb-da5f5e2a1c96" xmlns:ns3="1b2d554c-ca55-4520-a83e-13b30eea8265" targetNamespace="http://schemas.microsoft.com/office/2006/metadata/properties" ma:root="true" ma:fieldsID="46d766eb258a60987b106118c5617690" ns2:_="" ns3:_="">
    <xsd:import namespace="e939f9bf-6f01-41a8-89eb-da5f5e2a1c96"/>
    <xsd:import namespace="1b2d554c-ca55-4520-a83e-13b30eea82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UseCase" minOccurs="0"/>
                <xsd:element ref="ns3:lcf76f155ced4ddcb4097134ff3c332f" minOccurs="0"/>
                <xsd:element ref="ns2:TaxCatchAll" minOccurs="0"/>
                <xsd:element ref="ns3:Quotessent_x003f_" minOccurs="0"/>
                <xsd:element ref="ns3:quotesen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9f9bf-6f01-41a8-89eb-da5f5e2a1c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b1f2600-21f3-4158-808e-66b3f66af0b9}" ma:internalName="TaxCatchAll" ma:showField="CatchAllData" ma:web="e939f9bf-6f01-41a8-89eb-da5f5e2a1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554c-ca55-4520-a83e-13b30eea8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UseCase" ma:index="21" nillable="true" ma:displayName="Use Case" ma:format="Dropdown" ma:internalName="UseCase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74a32c-5ff9-4c44-9283-d5c76579cf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Quotessent_x003f_" ma:index="25" nillable="true" ma:displayName="Quotes sent?" ma:default="1" ma:format="Dropdown" ma:internalName="Quotessent_x003f_">
      <xsd:simpleType>
        <xsd:restriction base="dms:Boolean"/>
      </xsd:simpleType>
    </xsd:element>
    <xsd:element name="quotesent_x003f_" ma:index="26" nillable="true" ma:displayName="quote sent? " ma:format="Dropdown" ma:internalName="quotesent_x003f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BE2A7E-300F-431E-A395-CF6C33F64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DFE7B6-EB5B-41F3-B451-53FA0249FFFA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e939f9bf-6f01-41a8-89eb-da5f5e2a1c96"/>
    <ds:schemaRef ds:uri="http://schemas.microsoft.com/office/2006/metadata/properties"/>
    <ds:schemaRef ds:uri="http://schemas.openxmlformats.org/package/2006/metadata/core-properties"/>
    <ds:schemaRef ds:uri="1b2d554c-ca55-4520-a83e-13b30eea826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03674E-90C8-412B-A1A6-3E2AD4BC0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9f9bf-6f01-41a8-89eb-da5f5e2a1c96"/>
    <ds:schemaRef ds:uri="1b2d554c-ca55-4520-a83e-13b30eea8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514</Words>
  <Application>Microsoft Macintosh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Ariana Pro Heavy</vt:lpstr>
      <vt:lpstr>Calibri</vt:lpstr>
      <vt:lpstr>Proxima Nova</vt:lpstr>
      <vt:lpstr>Proxima Nova Semibold</vt:lpstr>
      <vt:lpstr>Vevox Guide</vt:lpstr>
      <vt:lpstr>Getting Started Simple Setup</vt:lpstr>
      <vt:lpstr>Create my first session</vt:lpstr>
      <vt:lpstr>Creating a Poll</vt:lpstr>
      <vt:lpstr>Creating a Q&amp;A board</vt:lpstr>
      <vt:lpstr>Creating a Survey</vt:lpstr>
      <vt:lpstr>Settings</vt:lpstr>
      <vt:lpstr>Presenting </vt:lpstr>
      <vt:lpstr>Data &amp; Resource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Cornwall</dc:creator>
  <cp:lastModifiedBy>Rechelle Vermaak</cp:lastModifiedBy>
  <cp:revision>45</cp:revision>
  <cp:lastPrinted>2022-04-06T09:15:21Z</cp:lastPrinted>
  <dcterms:created xsi:type="dcterms:W3CDTF">2020-03-04T14:49:50Z</dcterms:created>
  <dcterms:modified xsi:type="dcterms:W3CDTF">2023-04-06T10:27:49Z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0x0101009DE3E5189DF71D4D997704FE6D90D279</vt:lpwstr>
  </property>
</Properties>
</file>