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</p:sldMasterIdLst>
  <p:notesMasterIdLst>
    <p:notesMasterId r:id="rId13"/>
  </p:notesMasterIdLst>
  <p:sldIdLst>
    <p:sldId id="256" r:id="rId5"/>
    <p:sldId id="257" r:id="rId6"/>
    <p:sldId id="263" r:id="rId7"/>
    <p:sldId id="259" r:id="rId8"/>
    <p:sldId id="260" r:id="rId9"/>
    <p:sldId id="261" r:id="rId10"/>
    <p:sldId id="262" r:id="rId11"/>
    <p:sldId id="264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C7C9"/>
    <a:srgbClr val="00ADEE"/>
    <a:srgbClr val="006F9D"/>
    <a:srgbClr val="344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2" autoAdjust="0"/>
    <p:restoredTop sz="93792" autoAdjust="0"/>
  </p:normalViewPr>
  <p:slideViewPr>
    <p:cSldViewPr snapToGrid="0">
      <p:cViewPr varScale="1">
        <p:scale>
          <a:sx n="122" d="100"/>
          <a:sy n="122" d="100"/>
        </p:scale>
        <p:origin x="224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34D99-BA60-8E44-9B25-CF3541588840}" type="datetimeFigureOut">
              <a:rPr lang="en-US" smtClean="0"/>
              <a:t>5/1/25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5F6E5-339A-F74D-98F6-812A68F32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5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C183D30-6B07-004F-B36B-34C7163E880B}"/>
              </a:ext>
            </a:extLst>
          </p:cNvPr>
          <p:cNvGrpSpPr/>
          <p:nvPr/>
        </p:nvGrpSpPr>
        <p:grpSpPr>
          <a:xfrm>
            <a:off x="8171412" y="35907"/>
            <a:ext cx="4289969" cy="6853797"/>
            <a:chOff x="7810884" y="-355774"/>
            <a:chExt cx="4550743" cy="7270418"/>
          </a:xfrm>
        </p:grpSpPr>
        <p:pic>
          <p:nvPicPr>
            <p:cNvPr id="11" name="Picture 10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0CD03278-4274-2E49-869F-CAF9F50CB1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816060">
              <a:off x="9130218" y="1272803"/>
              <a:ext cx="1741985" cy="3587881"/>
            </a:xfrm>
            <a:prstGeom prst="rect">
              <a:avLst/>
            </a:prstGeom>
          </p:spPr>
        </p:pic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48F77CEC-6773-E84F-8F94-E2A84C83C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10884" y="-355774"/>
              <a:ext cx="4550743" cy="7270418"/>
            </a:xfrm>
            <a:prstGeom prst="rect">
              <a:avLst/>
            </a:prstGeom>
          </p:spPr>
        </p:pic>
      </p:grp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73E86E4-5039-3441-AB47-21D19B66AF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833" y="739291"/>
            <a:ext cx="3581400" cy="8763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30D9B2-E95C-894B-B392-B40D2953F8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8550" y="2241176"/>
            <a:ext cx="4997450" cy="3088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 i="0" cap="all" baseline="0">
                <a:solidFill>
                  <a:schemeClr val="bg1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1200" b="1" i="0">
                <a:latin typeface="Proxima Nova Semibold" panose="02000506030000020004" pitchFamily="2" charset="0"/>
              </a:defRPr>
            </a:lvl2pPr>
            <a:lvl3pPr marL="914400" indent="0">
              <a:buNone/>
              <a:defRPr sz="1200" b="1" i="0">
                <a:latin typeface="Proxima Nova Semibold" panose="02000506030000020004" pitchFamily="2" charset="0"/>
              </a:defRPr>
            </a:lvl3pPr>
            <a:lvl4pPr marL="1371600" indent="0">
              <a:buNone/>
              <a:defRPr sz="1200" b="1" i="0">
                <a:latin typeface="Proxima Nova Semibold" panose="02000506030000020004" pitchFamily="2" charset="0"/>
              </a:defRPr>
            </a:lvl4pPr>
            <a:lvl5pPr marL="1828800" indent="0">
              <a:buNone/>
              <a:defRPr sz="1200" b="1" i="0">
                <a:latin typeface="Proxima Nova Semibold" panose="02000506030000020004" pitchFamily="2" charset="0"/>
              </a:defRPr>
            </a:lvl5pPr>
          </a:lstStyle>
          <a:p>
            <a:pPr lvl="0"/>
            <a:r>
              <a:rPr lang="en-GB"/>
              <a:t>DATE MONTH YEAR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889F45-80C6-B54B-8B44-D7551B399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8115" y="2622587"/>
            <a:ext cx="4997885" cy="2589493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Ariana Pro Heavy" panose="0201050306030000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B1159A-1F89-2347-B656-E922DA31E8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8115" y="5417736"/>
            <a:ext cx="4997885" cy="613346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900" b="1" i="0">
                <a:solidFill>
                  <a:schemeClr val="bg1"/>
                </a:solidFill>
                <a:latin typeface="Proxima Nova Semibold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B8A858E-65BE-F5DC-DA07-CD4FB937453D}"/>
              </a:ext>
            </a:extLst>
          </p:cNvPr>
          <p:cNvGrpSpPr/>
          <p:nvPr userDrawn="1"/>
        </p:nvGrpSpPr>
        <p:grpSpPr>
          <a:xfrm>
            <a:off x="8171412" y="35907"/>
            <a:ext cx="4289969" cy="6853797"/>
            <a:chOff x="7810884" y="-355774"/>
            <a:chExt cx="4550743" cy="7270418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5AE929DC-C8A8-A4F1-70B8-0BF9C3D0911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816060">
              <a:off x="9130218" y="1272803"/>
              <a:ext cx="1741985" cy="3587881"/>
            </a:xfrm>
            <a:prstGeom prst="rect">
              <a:avLst/>
            </a:prstGeom>
          </p:spPr>
        </p:pic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CCE00989-9162-5022-B363-2C5050A7EA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810884" y="-355774"/>
              <a:ext cx="4550743" cy="7270418"/>
            </a:xfrm>
            <a:prstGeom prst="rect">
              <a:avLst/>
            </a:prstGeom>
          </p:spPr>
        </p:pic>
      </p:grp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77FE96-8B54-8104-1DFB-01DD089A2A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2833" y="739291"/>
            <a:ext cx="35814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75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vider_SKY_sem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5C9DE60-0D6D-41F6-A9BB-8FF2FFFC63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0285" y="1544903"/>
            <a:ext cx="4997885" cy="2589493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Ariana Pro Heavy" panose="02010503060300000003" pitchFamily="2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2B250C6-EF7C-42AC-AC30-EE6AF4612B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0285" y="4340052"/>
            <a:ext cx="4997885" cy="613346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900" b="1" i="0">
                <a:solidFill>
                  <a:schemeClr val="bg1"/>
                </a:solidFill>
                <a:latin typeface="Proxima Nova Semibold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6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vider_SEA_sem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7A2A753-22E0-4726-94BA-FDAD97011B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0285" y="1544903"/>
            <a:ext cx="4997885" cy="2589493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Ariana Pro Heavy" panose="02010503060300000003" pitchFamily="2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42B64A5-D153-4253-B256-D3F3CAF76A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0285" y="4340052"/>
            <a:ext cx="4997885" cy="613346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900" b="1" i="0">
                <a:solidFill>
                  <a:schemeClr val="bg1"/>
                </a:solidFill>
                <a:latin typeface="Proxima Nova Semibold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11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vider_SKY_pla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5EC4DC4-60B7-43D9-819E-8C8D4B0EA1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800" y="619617"/>
            <a:ext cx="4997885" cy="2589493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Ariana Pro Heavy" panose="02010503060300000003" pitchFamily="2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67F570F-69D8-400D-A91F-96E39ED9FA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1800" y="3414766"/>
            <a:ext cx="4997885" cy="613346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900" b="1" i="0">
                <a:solidFill>
                  <a:schemeClr val="bg1"/>
                </a:solidFill>
                <a:latin typeface="Proxima Nova Semibold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62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vider_SEA_pla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E377B53-C06C-4064-BBB7-B9B5A65515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800" y="619617"/>
            <a:ext cx="4997885" cy="2589493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Ariana Pro Heavy" panose="02010503060300000003" pitchFamily="2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C5BB7C7-EB99-47D7-AB3F-2840D1472C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1800" y="3414766"/>
            <a:ext cx="4997885" cy="613346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900" b="1" i="0">
                <a:solidFill>
                  <a:schemeClr val="bg1"/>
                </a:solidFill>
                <a:latin typeface="Proxima Nova Semibold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85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KY_pla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933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A_pla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42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F4E0-15B0-4A51-8236-756A7F705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470" y="365125"/>
            <a:ext cx="1019833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FFF90-E2F4-4A0F-B777-69E6F4420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5470" y="1825625"/>
            <a:ext cx="1019833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156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vox Question Basic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6C5E4-F653-D1E5-781B-5C80DA9A1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4B1EFF-8603-5BC3-A16F-837AA235F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8ACB-B641-2242-8099-0E6E9B2E04B2}" type="datetimeFigureOut">
              <a:rPr lang="en-US" smtClean="0"/>
              <a:pPr/>
              <a:t>5/1/25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DFCB76-F866-AFF2-45A8-D75DD76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577D54-9E7B-8CA3-C7DA-9BF166CA6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18B0B-86B9-524F-B882-FE9CC8713D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589107-4708-E9D3-0A18-B23A231F81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98321"/>
            <a:ext cx="10515600" cy="4399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2386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C183D30-6B07-004F-B36B-34C7163E880B}"/>
              </a:ext>
            </a:extLst>
          </p:cNvPr>
          <p:cNvGrpSpPr/>
          <p:nvPr userDrawn="1"/>
        </p:nvGrpSpPr>
        <p:grpSpPr>
          <a:xfrm>
            <a:off x="8171412" y="35907"/>
            <a:ext cx="4289969" cy="6853797"/>
            <a:chOff x="7810884" y="-355774"/>
            <a:chExt cx="4550743" cy="7270418"/>
          </a:xfrm>
        </p:grpSpPr>
        <p:pic>
          <p:nvPicPr>
            <p:cNvPr id="11" name="Picture 10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0CD03278-4274-2E49-869F-CAF9F50CB19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816060">
              <a:off x="9130218" y="1272803"/>
              <a:ext cx="1741985" cy="3587881"/>
            </a:xfrm>
            <a:prstGeom prst="rect">
              <a:avLst/>
            </a:prstGeom>
          </p:spPr>
        </p:pic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48F77CEC-6773-E84F-8F94-E2A84C83C9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810884" y="-355774"/>
              <a:ext cx="4550743" cy="7270418"/>
            </a:xfrm>
            <a:prstGeom prst="rect">
              <a:avLst/>
            </a:prstGeom>
          </p:spPr>
        </p:pic>
      </p:grp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73E86E4-5039-3441-AB47-21D19B66AF5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2833" y="739291"/>
            <a:ext cx="3581400" cy="8763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30D9B2-E95C-894B-B392-B40D2953F8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8550" y="2241176"/>
            <a:ext cx="4997450" cy="3088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00" b="1" i="0" cap="all" baseline="0">
                <a:solidFill>
                  <a:schemeClr val="bg1"/>
                </a:solidFill>
                <a:latin typeface="Proxima Nova Semibold" panose="02000506030000020004" pitchFamily="2" charset="0"/>
              </a:defRPr>
            </a:lvl1pPr>
            <a:lvl2pPr marL="457200" indent="0">
              <a:buNone/>
              <a:defRPr sz="1200" b="1" i="0">
                <a:latin typeface="Proxima Nova Semibold" panose="02000506030000020004" pitchFamily="2" charset="0"/>
              </a:defRPr>
            </a:lvl2pPr>
            <a:lvl3pPr marL="914400" indent="0">
              <a:buNone/>
              <a:defRPr sz="1200" b="1" i="0">
                <a:latin typeface="Proxima Nova Semibold" panose="02000506030000020004" pitchFamily="2" charset="0"/>
              </a:defRPr>
            </a:lvl3pPr>
            <a:lvl4pPr marL="1371600" indent="0">
              <a:buNone/>
              <a:defRPr sz="1200" b="1" i="0">
                <a:latin typeface="Proxima Nova Semibold" panose="02000506030000020004" pitchFamily="2" charset="0"/>
              </a:defRPr>
            </a:lvl4pPr>
            <a:lvl5pPr marL="1828800" indent="0">
              <a:buNone/>
              <a:defRPr sz="1200" b="1" i="0">
                <a:latin typeface="Proxima Nova Semibold" panose="02000506030000020004" pitchFamily="2" charset="0"/>
              </a:defRPr>
            </a:lvl5pPr>
          </a:lstStyle>
          <a:p>
            <a:pPr lvl="0"/>
            <a:r>
              <a:rPr lang="en-GB"/>
              <a:t>DATE MONTH YEAR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889F45-80C6-B54B-8B44-D7551B399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8115" y="2622587"/>
            <a:ext cx="4997885" cy="2589493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Ariana Pro Heavy" panose="02010503060300000003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B1159A-1F89-2347-B656-E922DA31E8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8115" y="5417736"/>
            <a:ext cx="4997885" cy="613346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900" b="1" i="0">
                <a:solidFill>
                  <a:schemeClr val="bg1"/>
                </a:solidFill>
                <a:latin typeface="Proxima Nova Semibold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85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_SKY_speec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FA8B1BB-6E80-4623-82C3-C058B287CF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0285" y="1544903"/>
            <a:ext cx="4997885" cy="2589493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200"/>
              </a:lnSpc>
              <a:defRPr sz="5200" b="1" i="0">
                <a:solidFill>
                  <a:srgbClr val="006F9D"/>
                </a:solidFill>
                <a:latin typeface="Ariana Pro Heavy" panose="02010503060300000003" pitchFamily="2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0460992-C464-4F9A-8768-FDF2C4691A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0285" y="4340052"/>
            <a:ext cx="4997885" cy="613346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900" b="1" i="0">
                <a:solidFill>
                  <a:srgbClr val="006F9D"/>
                </a:solidFill>
                <a:latin typeface="Proxima Nova Semibold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6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SE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765A7-3FB1-944E-A479-BCE92FFCE3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065" y="732610"/>
            <a:ext cx="9782745" cy="980443"/>
          </a:xfrm>
        </p:spPr>
        <p:txBody>
          <a:bodyPr lIns="0" tIns="0" rIns="0" bIns="0" anchor="t" anchorCtr="0"/>
          <a:lstStyle>
            <a:lvl1pPr>
              <a:defRPr b="1" i="0">
                <a:latin typeface="Ariana Pro Heavy" panose="02010503060300000003" pitchFamily="2" charset="0"/>
              </a:defRPr>
            </a:lvl1pPr>
          </a:lstStyle>
          <a:p>
            <a:r>
              <a:rPr lang="en-GB"/>
              <a:t>Click to edit Master title style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59720-7CA2-1C43-808B-B39184A5A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4065" y="1825625"/>
            <a:ext cx="9782745" cy="371864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4618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_SEA_speec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86F347-C82B-4C5F-96D6-828B2A8CE7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0285" y="1544903"/>
            <a:ext cx="4997885" cy="2589493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200"/>
              </a:lnSpc>
              <a:defRPr sz="5200" b="1" i="0">
                <a:solidFill>
                  <a:srgbClr val="006F9D"/>
                </a:solidFill>
                <a:latin typeface="Ariana Pro Heavy" panose="02010503060300000003" pitchFamily="2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1F462A2-37CF-4A5C-92AD-E16ABA6246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0285" y="4340052"/>
            <a:ext cx="4997885" cy="613346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900" b="1" i="0">
                <a:solidFill>
                  <a:srgbClr val="006F9D"/>
                </a:solidFill>
                <a:latin typeface="Proxima Nova Semibold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25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_SKY_speech invert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591683E-A2EE-4771-B781-73392BDD27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0285" y="1544903"/>
            <a:ext cx="4997885" cy="2589493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Ariana Pro Heavy" panose="02010503060300000003" pitchFamily="2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C4FC84E-9835-4E20-913F-0BD774C6FD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0285" y="4340052"/>
            <a:ext cx="4997885" cy="613346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900" b="1" i="0">
                <a:solidFill>
                  <a:schemeClr val="bg1"/>
                </a:solidFill>
                <a:latin typeface="Proxima Nova Semibold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03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_SEA_speech invert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3E4BCCE-654A-4788-B233-39E3E993F9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0285" y="1544903"/>
            <a:ext cx="4997885" cy="2589493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Ariana Pro Heavy" panose="02010503060300000003" pitchFamily="2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4A61431-8006-47BB-9F31-75A87D0EC8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0285" y="4340052"/>
            <a:ext cx="4997885" cy="613346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900" b="1" i="0">
                <a:solidFill>
                  <a:schemeClr val="bg1"/>
                </a:solidFill>
                <a:latin typeface="Proxima Nova Semibold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05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_SKY_sem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5C9DE60-0D6D-41F6-A9BB-8FF2FFFC63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0285" y="1544903"/>
            <a:ext cx="4997885" cy="2589493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Ariana Pro Heavy" panose="02010503060300000003" pitchFamily="2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2B250C6-EF7C-42AC-AC30-EE6AF4612B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0285" y="4340052"/>
            <a:ext cx="4997885" cy="613346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900" b="1" i="0">
                <a:solidFill>
                  <a:schemeClr val="bg1"/>
                </a:solidFill>
                <a:latin typeface="Proxima Nova Semibold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0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_SEA_sem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7A2A753-22E0-4726-94BA-FDAD97011B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0285" y="1544903"/>
            <a:ext cx="4997885" cy="2589493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Ariana Pro Heavy" panose="02010503060300000003" pitchFamily="2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42B64A5-D153-4253-B256-D3F3CAF76A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0285" y="4340052"/>
            <a:ext cx="4997885" cy="613346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900" b="1" i="0">
                <a:solidFill>
                  <a:schemeClr val="bg1"/>
                </a:solidFill>
                <a:latin typeface="Proxima Nova Semibold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0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_SKY_pla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5EC4DC4-60B7-43D9-819E-8C8D4B0EA1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800" y="619617"/>
            <a:ext cx="4997885" cy="2589493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Ariana Pro Heavy" panose="02010503060300000003" pitchFamily="2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67F570F-69D8-400D-A91F-96E39ED9FA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1800" y="3414766"/>
            <a:ext cx="4997885" cy="613346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900" b="1" i="0">
                <a:solidFill>
                  <a:schemeClr val="bg1"/>
                </a:solidFill>
                <a:latin typeface="Proxima Nova Semibold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98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_SEA_pla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E377B53-C06C-4064-BBB7-B9B5A65515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800" y="619617"/>
            <a:ext cx="4997885" cy="2589493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Ariana Pro Heavy" panose="02010503060300000003" pitchFamily="2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C5BB7C7-EB99-47D7-AB3F-2840D1472C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1800" y="3414766"/>
            <a:ext cx="4997885" cy="613346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900" b="1" i="0">
                <a:solidFill>
                  <a:schemeClr val="bg1"/>
                </a:solidFill>
                <a:latin typeface="Proxima Nova Semibold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1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KY_pla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8975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A_pla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0725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SK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765A7-3FB1-944E-A479-BCE92FFCE3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065" y="732610"/>
            <a:ext cx="9782745" cy="980443"/>
          </a:xfrm>
        </p:spPr>
        <p:txBody>
          <a:bodyPr lIns="0" tIns="0" rIns="0" bIns="0" anchor="t" anchorCtr="0"/>
          <a:lstStyle>
            <a:lvl1pPr>
              <a:defRPr b="1" i="0">
                <a:latin typeface="Ariana Pro Heavy" panose="02010503060300000003" pitchFamily="2" charset="0"/>
              </a:defRPr>
            </a:lvl1pPr>
          </a:lstStyle>
          <a:p>
            <a:r>
              <a:rPr lang="en-GB"/>
              <a:t>Click to edit Master title style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59720-7CA2-1C43-808B-B39184A5A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4065" y="1825625"/>
            <a:ext cx="9782745" cy="371864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7735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SEA_splas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765A7-3FB1-944E-A479-BCE92FFCE3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065" y="732610"/>
            <a:ext cx="9782745" cy="980443"/>
          </a:xfrm>
        </p:spPr>
        <p:txBody>
          <a:bodyPr lIns="0" tIns="0" rIns="0" bIns="0" anchor="t" anchorCtr="0"/>
          <a:lstStyle>
            <a:lvl1pPr>
              <a:defRPr b="1" i="0">
                <a:latin typeface="Ariana Pro Heavy" panose="02010503060300000003" pitchFamily="2" charset="0"/>
              </a:defRPr>
            </a:lvl1pPr>
          </a:lstStyle>
          <a:p>
            <a:r>
              <a:rPr lang="en-GB"/>
              <a:t>Click to edit Master title style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59720-7CA2-1C43-808B-B39184A5A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4065" y="1825625"/>
            <a:ext cx="9782745" cy="371864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5820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SKY_splas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765A7-3FB1-944E-A479-BCE92FFCE3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065" y="732610"/>
            <a:ext cx="9782745" cy="980443"/>
          </a:xfrm>
        </p:spPr>
        <p:txBody>
          <a:bodyPr lIns="0" tIns="0" rIns="0" bIns="0" anchor="t" anchorCtr="0"/>
          <a:lstStyle>
            <a:lvl1pPr>
              <a:defRPr b="1" i="0">
                <a:latin typeface="Ariana Pro Heavy" panose="02010503060300000003" pitchFamily="2" charset="0"/>
              </a:defRPr>
            </a:lvl1pPr>
          </a:lstStyle>
          <a:p>
            <a:r>
              <a:rPr lang="en-GB"/>
              <a:t>Click to edit Master title style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59720-7CA2-1C43-808B-B39184A5A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4065" y="1825625"/>
            <a:ext cx="9782745" cy="371864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8760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vider_SKY_speec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FA8B1BB-6E80-4623-82C3-C058B287CF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0285" y="1544903"/>
            <a:ext cx="4997885" cy="2589493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200"/>
              </a:lnSpc>
              <a:defRPr sz="5200" b="1" i="0">
                <a:solidFill>
                  <a:srgbClr val="006F9D"/>
                </a:solidFill>
                <a:latin typeface="Ariana Pro Heavy" panose="02010503060300000003" pitchFamily="2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0460992-C464-4F9A-8768-FDF2C4691A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0285" y="4340052"/>
            <a:ext cx="4997885" cy="613346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900" b="1" i="0">
                <a:solidFill>
                  <a:srgbClr val="006F9D"/>
                </a:solidFill>
                <a:latin typeface="Proxima Nova Semibold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79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_SEA_speec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86F347-C82B-4C5F-96D6-828B2A8CE7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0285" y="1544903"/>
            <a:ext cx="4997885" cy="2589493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200"/>
              </a:lnSpc>
              <a:defRPr sz="5200" b="1" i="0">
                <a:solidFill>
                  <a:srgbClr val="006F9D"/>
                </a:solidFill>
                <a:latin typeface="Ariana Pro Heavy" panose="02010503060300000003" pitchFamily="2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1F462A2-37CF-4A5C-92AD-E16ABA6246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0285" y="4340052"/>
            <a:ext cx="4997885" cy="613346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900" b="1" i="0">
                <a:solidFill>
                  <a:srgbClr val="006F9D"/>
                </a:solidFill>
                <a:latin typeface="Proxima Nova Semibold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54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_SKY_speech invert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591683E-A2EE-4771-B781-73392BDD27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0285" y="1544903"/>
            <a:ext cx="4997885" cy="2589493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Ariana Pro Heavy" panose="02010503060300000003" pitchFamily="2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C4FC84E-9835-4E20-913F-0BD774C6FD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0285" y="4340052"/>
            <a:ext cx="4997885" cy="613346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900" b="1" i="0">
                <a:solidFill>
                  <a:schemeClr val="bg1"/>
                </a:solidFill>
                <a:latin typeface="Proxima Nova Semibold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vider_SEA_speech invert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3E4BCCE-654A-4788-B233-39E3E993F9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0285" y="1544903"/>
            <a:ext cx="4997885" cy="2589493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Ariana Pro Heavy" panose="02010503060300000003" pitchFamily="2" charset="0"/>
              </a:defRPr>
            </a:lvl1pPr>
          </a:lstStyle>
          <a:p>
            <a:r>
              <a:rPr lang="en-GB"/>
              <a:t>Click to edit title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4A61431-8006-47BB-9F31-75A87D0EC8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0285" y="4340052"/>
            <a:ext cx="4997885" cy="613346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900" b="1" i="0">
                <a:solidFill>
                  <a:schemeClr val="bg1"/>
                </a:solidFill>
                <a:latin typeface="Proxima Nova Semibold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7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F5DD6D-6950-3F46-9734-B19DF6178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53A3D-2323-AC47-93CF-3988BE96C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4520E-65F8-1148-903E-9CF7AE0775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C5EC8ACB-B641-2242-8099-0E6E9B2E04B2}" type="datetimeFigureOut">
              <a:rPr lang="en-US" smtClean="0"/>
              <a:pPr/>
              <a:t>5/1/25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95039-EA16-3C4B-9804-C4791E75A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63F7F-F6AF-6B45-9489-9A8ABE8641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Proxima Nova" panose="02000506030000020004" pitchFamily="2" charset="0"/>
              </a:defRPr>
            </a:lvl1pPr>
          </a:lstStyle>
          <a:p>
            <a:fld id="{58F18B0B-86B9-524F-B882-FE9CC8713D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3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649" r:id="rId18"/>
    <p:sldLayoutId id="2147483681" r:id="rId19"/>
    <p:sldLayoutId id="2147483682" r:id="rId20"/>
    <p:sldLayoutId id="2147483675" r:id="rId21"/>
    <p:sldLayoutId id="2147483679" r:id="rId22"/>
    <p:sldLayoutId id="2147483683" r:id="rId23"/>
    <p:sldLayoutId id="2147483684" r:id="rId24"/>
    <p:sldLayoutId id="2147483676" r:id="rId25"/>
    <p:sldLayoutId id="2147483678" r:id="rId26"/>
    <p:sldLayoutId id="2147483710" r:id="rId27"/>
    <p:sldLayoutId id="2147483711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6F9D"/>
          </a:solidFill>
          <a:latin typeface="Ariana Pro Heavy" panose="0201050306030000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204"/>
        </a:lnSpc>
        <a:spcBef>
          <a:spcPts val="1000"/>
        </a:spcBef>
        <a:buClr>
          <a:srgbClr val="00ADEE"/>
        </a:buClr>
        <a:buSzPct val="140000"/>
        <a:buFont typeface="Arial" panose="020B0604020202020204" pitchFamily="34" charset="0"/>
        <a:buChar char="•"/>
        <a:defRPr sz="1920" b="0" i="0" kern="1200">
          <a:solidFill>
            <a:srgbClr val="344146"/>
          </a:solidFill>
          <a:latin typeface="Proxima Nova" panose="02000506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204"/>
        </a:lnSpc>
        <a:spcBef>
          <a:spcPts val="500"/>
        </a:spcBef>
        <a:buClr>
          <a:srgbClr val="00ADEE"/>
        </a:buClr>
        <a:buSzPct val="140000"/>
        <a:buFont typeface="Arial" panose="020B0604020202020204" pitchFamily="34" charset="0"/>
        <a:buChar char="•"/>
        <a:defRPr sz="1920" b="0" i="0" kern="1200">
          <a:solidFill>
            <a:srgbClr val="344146"/>
          </a:solidFill>
          <a:latin typeface="Proxima Nova" panose="0200050603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204"/>
        </a:lnSpc>
        <a:spcBef>
          <a:spcPts val="500"/>
        </a:spcBef>
        <a:buClr>
          <a:srgbClr val="00ADEE"/>
        </a:buClr>
        <a:buSzPct val="140000"/>
        <a:buFont typeface="Arial" panose="020B0604020202020204" pitchFamily="34" charset="0"/>
        <a:buChar char="•"/>
        <a:defRPr sz="1920" b="0" i="0" kern="1200">
          <a:solidFill>
            <a:srgbClr val="344146"/>
          </a:solidFill>
          <a:latin typeface="Proxima Nova" panose="0200050603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204"/>
        </a:lnSpc>
        <a:spcBef>
          <a:spcPts val="500"/>
        </a:spcBef>
        <a:buClr>
          <a:srgbClr val="00ADEE"/>
        </a:buClr>
        <a:buSzPct val="140000"/>
        <a:buFont typeface="Arial" panose="020B0604020202020204" pitchFamily="34" charset="0"/>
        <a:buChar char="•"/>
        <a:defRPr sz="1920" b="0" i="0" kern="1200">
          <a:solidFill>
            <a:srgbClr val="344146"/>
          </a:solidFill>
          <a:latin typeface="Proxima Nova" panose="0200050603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204"/>
        </a:lnSpc>
        <a:spcBef>
          <a:spcPts val="500"/>
        </a:spcBef>
        <a:buClr>
          <a:srgbClr val="00ADEE"/>
        </a:buClr>
        <a:buSzPct val="140000"/>
        <a:buFont typeface="Arial" panose="020B0604020202020204" pitchFamily="34" charset="0"/>
        <a:buChar char="•"/>
        <a:defRPr sz="1920" b="0" i="0" kern="1200">
          <a:solidFill>
            <a:srgbClr val="344146"/>
          </a:solidFill>
          <a:latin typeface="Proxima Nova" panose="0200050603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vevox.com/hc/en-us/articles/360001141538-Managing-Q-A-messages" TargetMode="External"/><Relationship Id="rId2" Type="http://schemas.openxmlformats.org/officeDocument/2006/relationships/hyperlink" Target="https://help.vevox.com/hc/en-us/articles/360010236958-Editing-unpublish-deleting-announcement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vevox.com/hc/en-us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93582F-ABE6-47DB-9472-D65BF5064D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  <a:br>
              <a:rPr lang="en-US" dirty="0"/>
            </a:br>
            <a:r>
              <a:rPr lang="en-US" dirty="0"/>
              <a:t>Simple Setup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7090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D3756-DDAA-46E2-9550-1F42353C9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38" y="124129"/>
            <a:ext cx="9782745" cy="980443"/>
          </a:xfrm>
        </p:spPr>
        <p:txBody>
          <a:bodyPr/>
          <a:lstStyle/>
          <a:p>
            <a:r>
              <a:rPr lang="en-GB" dirty="0"/>
              <a:t>Create my first session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77009BF-C62E-44E7-8237-FF70BEFFC361}"/>
              </a:ext>
            </a:extLst>
          </p:cNvPr>
          <p:cNvSpPr/>
          <p:nvPr/>
        </p:nvSpPr>
        <p:spPr>
          <a:xfrm>
            <a:off x="1350334" y="716713"/>
            <a:ext cx="7864549" cy="256110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Proxima Nova"/>
              </a:rPr>
              <a:t>Log In to your dashboard.  </a:t>
            </a:r>
          </a:p>
          <a:p>
            <a:r>
              <a:rPr lang="en-US" sz="1600" dirty="0">
                <a:solidFill>
                  <a:schemeClr val="tx1"/>
                </a:solidFill>
                <a:latin typeface="Proxima Nova"/>
              </a:rPr>
              <a:t>Press the 'Create Session' button.</a:t>
            </a:r>
          </a:p>
          <a:p>
            <a:r>
              <a:rPr lang="en-US" sz="1600" dirty="0">
                <a:solidFill>
                  <a:schemeClr val="tx1"/>
                </a:solidFill>
                <a:latin typeface="Proxima Nova"/>
              </a:rPr>
              <a:t>Enter your new session name.</a:t>
            </a:r>
          </a:p>
          <a:p>
            <a:r>
              <a:rPr lang="en-US" sz="1600" dirty="0">
                <a:solidFill>
                  <a:schemeClr val="tx1"/>
                </a:solidFill>
                <a:latin typeface="Proxima Nova"/>
              </a:rPr>
              <a:t>Press 'Create’. You will then </a:t>
            </a:r>
          </a:p>
          <a:p>
            <a:r>
              <a:rPr lang="en-US" sz="1600" dirty="0">
                <a:solidFill>
                  <a:schemeClr val="tx1"/>
                </a:solidFill>
                <a:latin typeface="Proxima Nova"/>
              </a:rPr>
              <a:t>automatically enter the session.</a:t>
            </a:r>
          </a:p>
          <a:p>
            <a:endParaRPr lang="en-GB" sz="1600" dirty="0">
              <a:solidFill>
                <a:schemeClr val="tx1"/>
              </a:solidFill>
              <a:latin typeface="Proxima Nov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7C17A7-6BDA-4F85-87E9-C7BBB1C99803}"/>
              </a:ext>
            </a:extLst>
          </p:cNvPr>
          <p:cNvSpPr txBox="1"/>
          <p:nvPr/>
        </p:nvSpPr>
        <p:spPr>
          <a:xfrm>
            <a:off x="1419749" y="962516"/>
            <a:ext cx="435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1.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6A35B6C-9BB5-4AD9-AE32-6C7346FEE573}"/>
              </a:ext>
            </a:extLst>
          </p:cNvPr>
          <p:cNvSpPr/>
          <p:nvPr/>
        </p:nvSpPr>
        <p:spPr>
          <a:xfrm>
            <a:off x="3008376" y="3444781"/>
            <a:ext cx="8836778" cy="316557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C287E01-D6A8-4B8E-BE01-6D4443D7E341}"/>
              </a:ext>
            </a:extLst>
          </p:cNvPr>
          <p:cNvSpPr txBox="1"/>
          <p:nvPr/>
        </p:nvSpPr>
        <p:spPr>
          <a:xfrm>
            <a:off x="8965656" y="4162050"/>
            <a:ext cx="435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2.</a:t>
            </a:r>
            <a:endParaRPr lang="en-GB" b="1" dirty="0">
              <a:solidFill>
                <a:schemeClr val="accent2"/>
              </a:solidFill>
            </a:endParaRP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A879083E-3942-8B09-F175-D1D91A046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182" y="936831"/>
            <a:ext cx="4295810" cy="21121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3FDB02-539B-CA77-3178-F7A1C705D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627" y="3636002"/>
            <a:ext cx="5516746" cy="2562828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D3A0036-DE17-4D89-ACCD-EE780C15EC28}"/>
              </a:ext>
            </a:extLst>
          </p:cNvPr>
          <p:cNvCxnSpPr>
            <a:cxnSpLocks/>
          </p:cNvCxnSpPr>
          <p:nvPr/>
        </p:nvCxnSpPr>
        <p:spPr>
          <a:xfrm flipH="1">
            <a:off x="7283372" y="4057510"/>
            <a:ext cx="233384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0857039-B983-8909-B741-901E4F655E2A}"/>
              </a:ext>
            </a:extLst>
          </p:cNvPr>
          <p:cNvSpPr/>
          <p:nvPr/>
        </p:nvSpPr>
        <p:spPr>
          <a:xfrm>
            <a:off x="9683062" y="1558981"/>
            <a:ext cx="2042898" cy="109411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  <a:latin typeface="Proxima Nova"/>
              </a:rPr>
              <a:t>*Depending on your license type, this may inform you that a session currently in progress will be stopped.</a:t>
            </a:r>
          </a:p>
        </p:txBody>
      </p:sp>
      <p:sp>
        <p:nvSpPr>
          <p:cNvPr id="4" name="Lightning Bolt 3" descr="-">
            <a:extLst>
              <a:ext uri="{FF2B5EF4-FFF2-40B4-BE49-F238E27FC236}">
                <a16:creationId xmlns:a16="http://schemas.microsoft.com/office/drawing/2014/main" id="{97423D7B-84BB-9961-2981-9EA23020B0DA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Lightning Bolt 5" descr="-">
            <a:extLst>
              <a:ext uri="{FF2B5EF4-FFF2-40B4-BE49-F238E27FC236}">
                <a16:creationId xmlns:a16="http://schemas.microsoft.com/office/drawing/2014/main" id="{B4D93F81-C902-BD43-B122-B1C7686DF7A8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E2C7D8-E43B-AF0A-827C-17939B283AEA}"/>
              </a:ext>
            </a:extLst>
          </p:cNvPr>
          <p:cNvSpPr txBox="1"/>
          <p:nvPr/>
        </p:nvSpPr>
        <p:spPr>
          <a:xfrm>
            <a:off x="9183624" y="4379976"/>
            <a:ext cx="2420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Proxima Nova"/>
              </a:rPr>
              <a:t>Once in the Session, press ‘START SESSION’*</a:t>
            </a:r>
            <a:endParaRPr lang="en-GB" dirty="0">
              <a:solidFill>
                <a:schemeClr val="tx1"/>
              </a:solidFill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638820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AFCCB6-5619-1FAE-3740-0B581F77C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1234" y="832297"/>
            <a:ext cx="3099195" cy="3397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13A80D-99A5-B0A5-F1EE-A3285ED59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69" y="1354925"/>
            <a:ext cx="4935926" cy="2483683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AC4A70D-2C10-4FF2-BBF1-3BE40ADA28C5}"/>
              </a:ext>
            </a:extLst>
          </p:cNvPr>
          <p:cNvSpPr/>
          <p:nvPr/>
        </p:nvSpPr>
        <p:spPr>
          <a:xfrm>
            <a:off x="6444036" y="4686775"/>
            <a:ext cx="3074891" cy="20011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Proxima Nova"/>
              </a:rPr>
              <a:t>Click the ‘A’ icon next to your correct answer/s if applicable.</a:t>
            </a:r>
          </a:p>
          <a:p>
            <a:pPr algn="ctr"/>
            <a:endParaRPr lang="en-US" dirty="0">
              <a:solidFill>
                <a:schemeClr val="tx1"/>
              </a:solidFill>
              <a:latin typeface="Proxima Nov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C501D-917B-4F8A-885B-19886652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586" y="275823"/>
            <a:ext cx="9782745" cy="980443"/>
          </a:xfrm>
        </p:spPr>
        <p:txBody>
          <a:bodyPr/>
          <a:lstStyle/>
          <a:p>
            <a:r>
              <a:rPr lang="en-US" dirty="0"/>
              <a:t>Creating a Poll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2D071D-0A94-41F0-8AFA-3E082A253220}"/>
              </a:ext>
            </a:extLst>
          </p:cNvPr>
          <p:cNvSpPr txBox="1"/>
          <p:nvPr/>
        </p:nvSpPr>
        <p:spPr>
          <a:xfrm>
            <a:off x="642504" y="1390804"/>
            <a:ext cx="43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1.</a:t>
            </a:r>
            <a:endParaRPr lang="en-GB" b="1" dirty="0">
              <a:solidFill>
                <a:schemeClr val="accent2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8775184-F084-409C-A04A-CFC8B2A59398}"/>
              </a:ext>
            </a:extLst>
          </p:cNvPr>
          <p:cNvCxnSpPr>
            <a:cxnSpLocks/>
          </p:cNvCxnSpPr>
          <p:nvPr/>
        </p:nvCxnSpPr>
        <p:spPr>
          <a:xfrm flipV="1">
            <a:off x="3410712" y="1757130"/>
            <a:ext cx="0" cy="20376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C9930C0-FDBF-4DEA-895D-45741A7632C8}"/>
              </a:ext>
            </a:extLst>
          </p:cNvPr>
          <p:cNvSpPr txBox="1"/>
          <p:nvPr/>
        </p:nvSpPr>
        <p:spPr>
          <a:xfrm>
            <a:off x="6843286" y="1390804"/>
            <a:ext cx="43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2.</a:t>
            </a:r>
            <a:endParaRPr lang="en-GB" b="1" dirty="0">
              <a:solidFill>
                <a:schemeClr val="accent2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49C9C98-47A6-4BCA-8B23-D94B6319D795}"/>
              </a:ext>
            </a:extLst>
          </p:cNvPr>
          <p:cNvCxnSpPr/>
          <p:nvPr/>
        </p:nvCxnSpPr>
        <p:spPr>
          <a:xfrm flipH="1" flipV="1">
            <a:off x="1705761" y="5034267"/>
            <a:ext cx="146304" cy="1451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AAB6D55-F7D4-4F3B-BFC5-5A5D00D5AC0C}"/>
              </a:ext>
            </a:extLst>
          </p:cNvPr>
          <p:cNvSpPr txBox="1"/>
          <p:nvPr/>
        </p:nvSpPr>
        <p:spPr>
          <a:xfrm>
            <a:off x="1359956" y="5048517"/>
            <a:ext cx="625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3.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278EFD-EC3B-4023-A089-AE789FB7630A}"/>
              </a:ext>
            </a:extLst>
          </p:cNvPr>
          <p:cNvSpPr txBox="1"/>
          <p:nvPr/>
        </p:nvSpPr>
        <p:spPr>
          <a:xfrm>
            <a:off x="6558382" y="4804030"/>
            <a:ext cx="43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5.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A55B8A0-296A-4119-9F65-2108C9BB1B82}"/>
              </a:ext>
            </a:extLst>
          </p:cNvPr>
          <p:cNvSpPr/>
          <p:nvPr/>
        </p:nvSpPr>
        <p:spPr>
          <a:xfrm>
            <a:off x="9719871" y="4766992"/>
            <a:ext cx="2300745" cy="156084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C0DA901-B489-47D1-9EE7-0EBA51CD3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1229" y="5428009"/>
            <a:ext cx="1133475" cy="66675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5BEA289-EF25-4366-AD8A-E3097E316363}"/>
              </a:ext>
            </a:extLst>
          </p:cNvPr>
          <p:cNvSpPr txBox="1"/>
          <p:nvPr/>
        </p:nvSpPr>
        <p:spPr>
          <a:xfrm>
            <a:off x="9875649" y="4884246"/>
            <a:ext cx="43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6.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D5C7B09-BABD-4A8A-8587-F5D967BB36C0}"/>
              </a:ext>
            </a:extLst>
          </p:cNvPr>
          <p:cNvSpPr txBox="1"/>
          <p:nvPr/>
        </p:nvSpPr>
        <p:spPr>
          <a:xfrm>
            <a:off x="10210104" y="5009714"/>
            <a:ext cx="181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Press ‘CREATE’</a:t>
            </a:r>
            <a:endParaRPr lang="en-GB" dirty="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CC1BC1B-CF95-4E72-8B77-2656F6CA6FB6}"/>
              </a:ext>
            </a:extLst>
          </p:cNvPr>
          <p:cNvSpPr/>
          <p:nvPr/>
        </p:nvSpPr>
        <p:spPr>
          <a:xfrm>
            <a:off x="2332198" y="5728959"/>
            <a:ext cx="3140772" cy="69096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Proxima Nova"/>
              </a:rPr>
              <a:t>Please add ‘choices’ if applicable to your question</a:t>
            </a:r>
            <a:endParaRPr lang="en-GB" sz="1600" dirty="0">
              <a:solidFill>
                <a:schemeClr val="tx1"/>
              </a:solidFill>
              <a:latin typeface="Proxima Nova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0C3C66-55F8-4ED1-81D2-4024DE3118E5}"/>
              </a:ext>
            </a:extLst>
          </p:cNvPr>
          <p:cNvSpPr txBox="1"/>
          <p:nvPr/>
        </p:nvSpPr>
        <p:spPr>
          <a:xfrm>
            <a:off x="2289286" y="5910093"/>
            <a:ext cx="625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4.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B88E421-B315-4647-A08C-5CFE228E33B6}"/>
              </a:ext>
            </a:extLst>
          </p:cNvPr>
          <p:cNvSpPr txBox="1"/>
          <p:nvPr/>
        </p:nvSpPr>
        <p:spPr>
          <a:xfrm>
            <a:off x="2352713" y="3859994"/>
            <a:ext cx="25010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Proxima Nova"/>
              </a:rPr>
              <a:t>Press ‘CREATE NEW’</a:t>
            </a:r>
            <a:endParaRPr lang="en-GB" dirty="0">
              <a:latin typeface="Proxima Nova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327E6D6-C77C-4C91-BCC9-1B6B178723EC}"/>
              </a:ext>
            </a:extLst>
          </p:cNvPr>
          <p:cNvSpPr/>
          <p:nvPr/>
        </p:nvSpPr>
        <p:spPr>
          <a:xfrm>
            <a:off x="584791" y="1222831"/>
            <a:ext cx="5511209" cy="3056871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594702E-732E-4FFA-AC3A-0A8C35437D68}"/>
              </a:ext>
            </a:extLst>
          </p:cNvPr>
          <p:cNvSpPr/>
          <p:nvPr/>
        </p:nvSpPr>
        <p:spPr>
          <a:xfrm>
            <a:off x="6509407" y="763241"/>
            <a:ext cx="5511209" cy="3690461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96FE23-F597-45B8-94DA-A7557030D0E3}"/>
              </a:ext>
            </a:extLst>
          </p:cNvPr>
          <p:cNvSpPr txBox="1"/>
          <p:nvPr/>
        </p:nvSpPr>
        <p:spPr>
          <a:xfrm>
            <a:off x="6797154" y="1757130"/>
            <a:ext cx="15632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Proxima Nova"/>
              </a:rPr>
              <a:t>Press the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Proxima Nova"/>
              </a:rPr>
              <a:t>drop-down arrow and select the type of poll you would like to run.</a:t>
            </a:r>
            <a:endParaRPr lang="en-GB" dirty="0">
              <a:solidFill>
                <a:schemeClr val="tx1"/>
              </a:solidFill>
              <a:latin typeface="Proxima Nova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8DE8C57-34E4-484D-A7E2-5C67ED53D05E}"/>
              </a:ext>
            </a:extLst>
          </p:cNvPr>
          <p:cNvSpPr/>
          <p:nvPr/>
        </p:nvSpPr>
        <p:spPr>
          <a:xfrm>
            <a:off x="1300061" y="4344936"/>
            <a:ext cx="4972561" cy="1077669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51C0A8-796F-4C4C-B30C-CEB819980E46}"/>
              </a:ext>
            </a:extLst>
          </p:cNvPr>
          <p:cNvSpPr txBox="1"/>
          <p:nvPr/>
        </p:nvSpPr>
        <p:spPr>
          <a:xfrm>
            <a:off x="1778913" y="5012944"/>
            <a:ext cx="3074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Proxima Nova"/>
              </a:rPr>
              <a:t>Type in your question</a:t>
            </a:r>
            <a:endParaRPr lang="en-GB" dirty="0">
              <a:latin typeface="Proxima Nov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7832A0-279E-49B1-92C4-DFD78FB52E55}"/>
              </a:ext>
            </a:extLst>
          </p:cNvPr>
          <p:cNvSpPr txBox="1"/>
          <p:nvPr/>
        </p:nvSpPr>
        <p:spPr>
          <a:xfrm>
            <a:off x="4747792" y="4552834"/>
            <a:ext cx="149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Proxima Nova"/>
              </a:rPr>
              <a:t>A</a:t>
            </a:r>
            <a:r>
              <a:rPr lang="en-US" sz="1600" dirty="0">
                <a:solidFill>
                  <a:schemeClr val="tx1"/>
                </a:solidFill>
                <a:latin typeface="Proxima Nova"/>
              </a:rPr>
              <a:t>dd an image if required</a:t>
            </a:r>
            <a:endParaRPr lang="en-GB" sz="1600" dirty="0">
              <a:latin typeface="Proxima Nova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A9BA1B4-8F2A-F0F8-1DDD-BFE8DDFA7F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2321" y="4522795"/>
            <a:ext cx="3224667" cy="485393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8B1B1B-1CE6-4184-8EDD-F7CBD94601AB}"/>
              </a:ext>
            </a:extLst>
          </p:cNvPr>
          <p:cNvCxnSpPr>
            <a:cxnSpLocks/>
          </p:cNvCxnSpPr>
          <p:nvPr/>
        </p:nvCxnSpPr>
        <p:spPr>
          <a:xfrm flipH="1">
            <a:off x="4268682" y="4773073"/>
            <a:ext cx="47911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AABDDF5-738F-C257-CF62-5B3F8CD5AC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6133" y="5895044"/>
            <a:ext cx="2690695" cy="65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82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49EE7-9A94-48A8-936B-B8F4487B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23" y="286966"/>
            <a:ext cx="4898462" cy="690970"/>
          </a:xfrm>
        </p:spPr>
        <p:txBody>
          <a:bodyPr>
            <a:normAutofit fontScale="90000"/>
          </a:bodyPr>
          <a:lstStyle/>
          <a:p>
            <a:r>
              <a:rPr lang="en-US" dirty="0"/>
              <a:t>Creating a Q&amp;A board</a:t>
            </a:r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645788-E375-4B7B-BF72-51BFB415D4EB}"/>
              </a:ext>
            </a:extLst>
          </p:cNvPr>
          <p:cNvSpPr/>
          <p:nvPr/>
        </p:nvSpPr>
        <p:spPr>
          <a:xfrm>
            <a:off x="428971" y="1688587"/>
            <a:ext cx="2282332" cy="142675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Proxima Nova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Proxima Nova"/>
              </a:rPr>
              <a:t>Select Q&amp;A from the navigation menu on the lefthand side</a:t>
            </a:r>
            <a:endParaRPr lang="en-GB" dirty="0">
              <a:solidFill>
                <a:schemeClr val="tx1"/>
              </a:solidFill>
              <a:latin typeface="Proxima Nova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1C807FB-987C-45A8-9E77-8144506AE465}"/>
              </a:ext>
            </a:extLst>
          </p:cNvPr>
          <p:cNvSpPr/>
          <p:nvPr/>
        </p:nvSpPr>
        <p:spPr>
          <a:xfrm>
            <a:off x="2849175" y="6069200"/>
            <a:ext cx="8644620" cy="69096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Proxima Nova"/>
              </a:rPr>
              <a:t>Click here to set an announcement (</a:t>
            </a:r>
            <a:r>
              <a:rPr lang="en-US" dirty="0">
                <a:solidFill>
                  <a:schemeClr val="tx1"/>
                </a:solidFill>
                <a:latin typeface="Proxima Nova"/>
                <a:hlinkClick r:id="rId2"/>
              </a:rPr>
              <a:t>go here for more information</a:t>
            </a:r>
            <a:r>
              <a:rPr lang="en-US" dirty="0">
                <a:solidFill>
                  <a:schemeClr val="tx1"/>
                </a:solidFill>
                <a:latin typeface="Proxima Nova"/>
              </a:rPr>
              <a:t>)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Proxima Nova"/>
              </a:rPr>
              <a:t>(who are the questions going to be answer by / type of questions you would like)</a:t>
            </a:r>
            <a:endParaRPr lang="en-GB" dirty="0">
              <a:solidFill>
                <a:schemeClr val="tx1"/>
              </a:solidFill>
              <a:latin typeface="Proxima Nova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B98EF8-9694-41A1-9753-BCF6808CE5E2}"/>
              </a:ext>
            </a:extLst>
          </p:cNvPr>
          <p:cNvSpPr/>
          <p:nvPr/>
        </p:nvSpPr>
        <p:spPr>
          <a:xfrm>
            <a:off x="5968532" y="208697"/>
            <a:ext cx="5801709" cy="69096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Proxima Nova"/>
              </a:rPr>
              <a:t>For using Moderation controls please see: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Proxima Nova"/>
                <a:hlinkClick r:id="rId3"/>
              </a:rPr>
              <a:t>Using Moderation</a:t>
            </a:r>
            <a:endParaRPr lang="en-GB" dirty="0">
              <a:solidFill>
                <a:schemeClr val="tx1"/>
              </a:solidFill>
              <a:latin typeface="Proxima Nov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765DA6-FC1F-4951-AAB8-3FFD488856DC}"/>
              </a:ext>
            </a:extLst>
          </p:cNvPr>
          <p:cNvSpPr txBox="1"/>
          <p:nvPr/>
        </p:nvSpPr>
        <p:spPr>
          <a:xfrm>
            <a:off x="509154" y="1688587"/>
            <a:ext cx="43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1.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AAAD73-2B7A-4701-8718-43B4AD891EC6}"/>
              </a:ext>
            </a:extLst>
          </p:cNvPr>
          <p:cNvSpPr txBox="1"/>
          <p:nvPr/>
        </p:nvSpPr>
        <p:spPr>
          <a:xfrm>
            <a:off x="2947554" y="6097771"/>
            <a:ext cx="43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2.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2419B3-8A1A-47D1-8E40-95DB70AF1E31}"/>
              </a:ext>
            </a:extLst>
          </p:cNvPr>
          <p:cNvSpPr txBox="1"/>
          <p:nvPr/>
        </p:nvSpPr>
        <p:spPr>
          <a:xfrm>
            <a:off x="6114348" y="369515"/>
            <a:ext cx="43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3.</a:t>
            </a:r>
            <a:endParaRPr lang="en-GB" b="1" dirty="0">
              <a:solidFill>
                <a:schemeClr val="accent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74CDA0-FA97-2720-D5E8-FFD58EAE4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9175" y="1365434"/>
            <a:ext cx="9075114" cy="395084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12797F2-DAA0-4FDA-8189-F6F1FF473BFE}"/>
              </a:ext>
            </a:extLst>
          </p:cNvPr>
          <p:cNvCxnSpPr>
            <a:cxnSpLocks/>
          </p:cNvCxnSpPr>
          <p:nvPr/>
        </p:nvCxnSpPr>
        <p:spPr>
          <a:xfrm flipH="1" flipV="1">
            <a:off x="8250865" y="3115340"/>
            <a:ext cx="116958" cy="29172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A4881CD-EBF3-E7D7-7B5B-81562F27767E}"/>
              </a:ext>
            </a:extLst>
          </p:cNvPr>
          <p:cNvCxnSpPr>
            <a:cxnSpLocks/>
          </p:cNvCxnSpPr>
          <p:nvPr/>
        </p:nvCxnSpPr>
        <p:spPr>
          <a:xfrm>
            <a:off x="2328530" y="1873253"/>
            <a:ext cx="619024" cy="6891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310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0C19B5E-EF11-C7F4-F763-64450E9D7B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36"/>
          <a:stretch/>
        </p:blipFill>
        <p:spPr>
          <a:xfrm>
            <a:off x="2083129" y="992731"/>
            <a:ext cx="3228218" cy="26712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63AED0-598E-4FCA-87CF-0B026AF77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465" y="163650"/>
            <a:ext cx="9782745" cy="980443"/>
          </a:xfrm>
        </p:spPr>
        <p:txBody>
          <a:bodyPr/>
          <a:lstStyle/>
          <a:p>
            <a:r>
              <a:rPr lang="en-US" dirty="0"/>
              <a:t>Creating a Survey</a:t>
            </a:r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B9458E-5FFF-4601-858B-44C6F474C2DB}"/>
              </a:ext>
            </a:extLst>
          </p:cNvPr>
          <p:cNvSpPr/>
          <p:nvPr/>
        </p:nvSpPr>
        <p:spPr>
          <a:xfrm>
            <a:off x="558800" y="926197"/>
            <a:ext cx="5069840" cy="2817128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77D9BB-B1E3-4483-B8B9-061A7A826AE0}"/>
              </a:ext>
            </a:extLst>
          </p:cNvPr>
          <p:cNvSpPr txBox="1"/>
          <p:nvPr/>
        </p:nvSpPr>
        <p:spPr>
          <a:xfrm>
            <a:off x="704850" y="1285875"/>
            <a:ext cx="12988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"/>
              </a:rPr>
              <a:t>Select ‘Surveys’ on the navigation menu and the press ‘CREATE NEW’ </a:t>
            </a:r>
            <a:endParaRPr lang="en-GB" dirty="0">
              <a:latin typeface="Proxima Nova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48AF9AE-2061-4516-B641-1AA883A0E1C4}"/>
              </a:ext>
            </a:extLst>
          </p:cNvPr>
          <p:cNvCxnSpPr>
            <a:cxnSpLocks/>
          </p:cNvCxnSpPr>
          <p:nvPr/>
        </p:nvCxnSpPr>
        <p:spPr>
          <a:xfrm flipV="1">
            <a:off x="1895475" y="1589677"/>
            <a:ext cx="2256647" cy="16678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CEAAD1A-B216-43EA-A550-2199882C5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071" y="1104669"/>
            <a:ext cx="3788410" cy="244734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2D5FABA-8D96-44AB-BD94-649523AD8742}"/>
              </a:ext>
            </a:extLst>
          </p:cNvPr>
          <p:cNvSpPr/>
          <p:nvPr/>
        </p:nvSpPr>
        <p:spPr>
          <a:xfrm>
            <a:off x="6229350" y="926195"/>
            <a:ext cx="5722746" cy="2817129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6630BE-9910-4847-B1D6-66D0BECF7BE2}"/>
              </a:ext>
            </a:extLst>
          </p:cNvPr>
          <p:cNvSpPr txBox="1"/>
          <p:nvPr/>
        </p:nvSpPr>
        <p:spPr>
          <a:xfrm>
            <a:off x="6421695" y="1589677"/>
            <a:ext cx="13840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"/>
              </a:rPr>
              <a:t>Edit your Survey name and press ‘ADD QUESTION’</a:t>
            </a:r>
            <a:endParaRPr lang="en-GB" dirty="0">
              <a:latin typeface="Proxima Nova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3DDBAB9-A1FA-4E1C-928B-051685EBF03B}"/>
              </a:ext>
            </a:extLst>
          </p:cNvPr>
          <p:cNvCxnSpPr>
            <a:cxnSpLocks/>
          </p:cNvCxnSpPr>
          <p:nvPr/>
        </p:nvCxnSpPr>
        <p:spPr>
          <a:xfrm flipV="1">
            <a:off x="7620000" y="2524125"/>
            <a:ext cx="590550" cy="2095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725DA63-850C-4F43-AB1F-65738A6E041D}"/>
              </a:ext>
            </a:extLst>
          </p:cNvPr>
          <p:cNvSpPr/>
          <p:nvPr/>
        </p:nvSpPr>
        <p:spPr>
          <a:xfrm>
            <a:off x="2003736" y="3921798"/>
            <a:ext cx="5616264" cy="2374999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hlinkClick r:id="rId4" action="ppaction://hlinksldjump"/>
            <a:extLst>
              <a:ext uri="{FF2B5EF4-FFF2-40B4-BE49-F238E27FC236}">
                <a16:creationId xmlns:a16="http://schemas.microsoft.com/office/drawing/2014/main" id="{B02E8D7E-B23F-491C-B5D5-166553F881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7650" y="4255902"/>
            <a:ext cx="2979380" cy="16759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23AEA0B-587C-4E16-8E8F-9183B3853767}"/>
              </a:ext>
            </a:extLst>
          </p:cNvPr>
          <p:cNvSpPr txBox="1"/>
          <p:nvPr/>
        </p:nvSpPr>
        <p:spPr>
          <a:xfrm>
            <a:off x="2133600" y="4265472"/>
            <a:ext cx="16859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"/>
              </a:rPr>
              <a:t>Survey question format is the same as Polls – please see slide </a:t>
            </a:r>
            <a:r>
              <a:rPr lang="en-US" dirty="0">
                <a:latin typeface="Proxima Nova"/>
                <a:hlinkClick r:id="rId4" action="ppaction://hlinksldjump"/>
              </a:rPr>
              <a:t>Creating a Poll</a:t>
            </a:r>
            <a:endParaRPr lang="en-GB" dirty="0">
              <a:latin typeface="Proxima Nova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2F73AAD-3512-46D4-A387-E4DF7CA0411B}"/>
              </a:ext>
            </a:extLst>
          </p:cNvPr>
          <p:cNvSpPr/>
          <p:nvPr/>
        </p:nvSpPr>
        <p:spPr>
          <a:xfrm>
            <a:off x="7845078" y="3958805"/>
            <a:ext cx="1508472" cy="2164677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92E2226-388A-446C-84F4-5B532918EA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8071" y="5675780"/>
            <a:ext cx="1200052" cy="27429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391365D-4A08-4A11-BD39-57F2FC1C3570}"/>
              </a:ext>
            </a:extLst>
          </p:cNvPr>
          <p:cNvSpPr txBox="1"/>
          <p:nvPr/>
        </p:nvSpPr>
        <p:spPr>
          <a:xfrm>
            <a:off x="7998071" y="4124325"/>
            <a:ext cx="12000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"/>
              </a:rPr>
              <a:t>Add as many questions as required</a:t>
            </a:r>
            <a:endParaRPr lang="en-GB" dirty="0">
              <a:latin typeface="Proxima Nova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482786A-4559-43F7-BFE8-44B26BE76743}"/>
              </a:ext>
            </a:extLst>
          </p:cNvPr>
          <p:cNvSpPr/>
          <p:nvPr/>
        </p:nvSpPr>
        <p:spPr>
          <a:xfrm>
            <a:off x="9505950" y="3958804"/>
            <a:ext cx="2446146" cy="2164677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B39F823-867D-42F1-82ED-C196CE9E63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0412" y="5334444"/>
            <a:ext cx="2113812" cy="68267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9B3ADB3-7E8C-4F95-AAAB-131BD2700E0E}"/>
              </a:ext>
            </a:extLst>
          </p:cNvPr>
          <p:cNvSpPr txBox="1"/>
          <p:nvPr/>
        </p:nvSpPr>
        <p:spPr>
          <a:xfrm>
            <a:off x="9548443" y="4195634"/>
            <a:ext cx="2361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"/>
              </a:rPr>
              <a:t>Don’t forget to </a:t>
            </a:r>
          </a:p>
          <a:p>
            <a:pPr algn="ctr"/>
            <a:r>
              <a:rPr lang="en-US" u="sng" dirty="0">
                <a:latin typeface="Proxima Nova"/>
              </a:rPr>
              <a:t>‘START SURVEY’</a:t>
            </a:r>
            <a:r>
              <a:rPr lang="en-US" dirty="0">
                <a:latin typeface="Proxima Nova"/>
              </a:rPr>
              <a:t> at the time you need it!</a:t>
            </a:r>
            <a:endParaRPr lang="en-GB" dirty="0">
              <a:latin typeface="Proxima Nova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620E873-A6A7-48FC-B4FA-49549CCA2E01}"/>
              </a:ext>
            </a:extLst>
          </p:cNvPr>
          <p:cNvSpPr txBox="1"/>
          <p:nvPr/>
        </p:nvSpPr>
        <p:spPr>
          <a:xfrm>
            <a:off x="651185" y="1048664"/>
            <a:ext cx="43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1.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FEEDD2-08DA-4402-BD4B-D212B2E690AB}"/>
              </a:ext>
            </a:extLst>
          </p:cNvPr>
          <p:cNvSpPr txBox="1"/>
          <p:nvPr/>
        </p:nvSpPr>
        <p:spPr>
          <a:xfrm>
            <a:off x="6426240" y="1048664"/>
            <a:ext cx="43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2.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1DABDBE-A9DA-4CDF-BE21-A1F1FA6D7E9E}"/>
              </a:ext>
            </a:extLst>
          </p:cNvPr>
          <p:cNvSpPr txBox="1"/>
          <p:nvPr/>
        </p:nvSpPr>
        <p:spPr>
          <a:xfrm>
            <a:off x="2171700" y="3991569"/>
            <a:ext cx="43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3.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3A37D9-C30B-4125-8CAE-6946550DBC9B}"/>
              </a:ext>
            </a:extLst>
          </p:cNvPr>
          <p:cNvSpPr txBox="1"/>
          <p:nvPr/>
        </p:nvSpPr>
        <p:spPr>
          <a:xfrm>
            <a:off x="7905135" y="3985606"/>
            <a:ext cx="43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4.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29187B9-A069-4A6E-A89A-8152B5DE04F7}"/>
              </a:ext>
            </a:extLst>
          </p:cNvPr>
          <p:cNvSpPr txBox="1"/>
          <p:nvPr/>
        </p:nvSpPr>
        <p:spPr>
          <a:xfrm>
            <a:off x="9686310" y="3983019"/>
            <a:ext cx="43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5.</a:t>
            </a:r>
            <a:endParaRPr lang="en-GB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205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CCB0E5-35B6-0EF3-8530-592ECE8297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72"/>
          <a:stretch/>
        </p:blipFill>
        <p:spPr>
          <a:xfrm>
            <a:off x="5376618" y="2962711"/>
            <a:ext cx="5936838" cy="37147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984876-7CDF-4F74-8232-ACE1A65AA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485" y="392997"/>
            <a:ext cx="9782745" cy="980443"/>
          </a:xfrm>
        </p:spPr>
        <p:txBody>
          <a:bodyPr/>
          <a:lstStyle/>
          <a:p>
            <a:r>
              <a:rPr lang="en-US" dirty="0"/>
              <a:t>Settings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8CE4A4-96B0-4AB0-B120-351B7C742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802" y="1257803"/>
            <a:ext cx="1919847" cy="182054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87D5202-08F9-4380-9F16-DFE1EFEA8D47}"/>
              </a:ext>
            </a:extLst>
          </p:cNvPr>
          <p:cNvSpPr/>
          <p:nvPr/>
        </p:nvSpPr>
        <p:spPr>
          <a:xfrm>
            <a:off x="749041" y="967564"/>
            <a:ext cx="4260850" cy="2248436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34B8C3-B2BE-423D-A7FF-50D196CFD059}"/>
              </a:ext>
            </a:extLst>
          </p:cNvPr>
          <p:cNvSpPr txBox="1"/>
          <p:nvPr/>
        </p:nvSpPr>
        <p:spPr>
          <a:xfrm>
            <a:off x="836313" y="1085498"/>
            <a:ext cx="12988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"/>
              </a:rPr>
              <a:t>Select ‘Settings’ on the feature list – a pop-up should appear</a:t>
            </a:r>
            <a:endParaRPr lang="en-GB" dirty="0">
              <a:latin typeface="Proxima Nova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FD5C636-BE9C-473B-B8CE-920DF2E71693}"/>
              </a:ext>
            </a:extLst>
          </p:cNvPr>
          <p:cNvCxnSpPr>
            <a:cxnSpLocks/>
          </p:cNvCxnSpPr>
          <p:nvPr/>
        </p:nvCxnSpPr>
        <p:spPr>
          <a:xfrm>
            <a:off x="1923745" y="1845662"/>
            <a:ext cx="871015" cy="10632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134F7E0-0280-4FA5-B1F3-D7B059FF359B}"/>
              </a:ext>
            </a:extLst>
          </p:cNvPr>
          <p:cNvSpPr/>
          <p:nvPr/>
        </p:nvSpPr>
        <p:spPr>
          <a:xfrm>
            <a:off x="2046925" y="4679378"/>
            <a:ext cx="2204647" cy="441654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Proxima Nova"/>
              </a:rPr>
              <a:t>Customize the App</a:t>
            </a:r>
            <a:endParaRPr lang="en-GB" dirty="0">
              <a:latin typeface="Proxima Nova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0D0548E-A063-48B2-BF3A-355AD3472BB2}"/>
              </a:ext>
            </a:extLst>
          </p:cNvPr>
          <p:cNvSpPr/>
          <p:nvPr/>
        </p:nvSpPr>
        <p:spPr>
          <a:xfrm>
            <a:off x="6503781" y="5814202"/>
            <a:ext cx="2581753" cy="832373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Proxima Nova"/>
              </a:rPr>
              <a:t>Toggle on Zoom and Webcast integrations.  </a:t>
            </a:r>
            <a:endParaRPr lang="en-GB" dirty="0">
              <a:latin typeface="Proxima Nova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F4DB5BC-8D28-404A-9831-B65D22F68D1C}"/>
              </a:ext>
            </a:extLst>
          </p:cNvPr>
          <p:cNvSpPr/>
          <p:nvPr/>
        </p:nvSpPr>
        <p:spPr>
          <a:xfrm>
            <a:off x="8262751" y="5012998"/>
            <a:ext cx="2481596" cy="561145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Proxima Nova"/>
              </a:rPr>
              <a:t>Customize Present View</a:t>
            </a:r>
            <a:endParaRPr lang="en-GB" dirty="0">
              <a:latin typeface="Proxima Nova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E20D325-D562-4C4E-B488-1DD7C684B4C0}"/>
              </a:ext>
            </a:extLst>
          </p:cNvPr>
          <p:cNvSpPr/>
          <p:nvPr/>
        </p:nvSpPr>
        <p:spPr>
          <a:xfrm>
            <a:off x="2567715" y="5524931"/>
            <a:ext cx="2481596" cy="1152549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Proxima Nova"/>
              </a:rPr>
              <a:t>Share the meeting with any colleague who has Vevox access</a:t>
            </a:r>
            <a:endParaRPr lang="en-GB" dirty="0">
              <a:latin typeface="Proxima Nova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405875F-6DA4-410B-B001-F3F8B658A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8230" y="1421256"/>
            <a:ext cx="1047532" cy="715388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A2B873F-84EA-4B69-915D-D5ECCCA9928C}"/>
              </a:ext>
            </a:extLst>
          </p:cNvPr>
          <p:cNvSpPr/>
          <p:nvPr/>
        </p:nvSpPr>
        <p:spPr>
          <a:xfrm>
            <a:off x="9949491" y="62754"/>
            <a:ext cx="2191380" cy="2046304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Proxima Nova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B884D1-22D9-43A8-BBA0-5D194202B49E}"/>
              </a:ext>
            </a:extLst>
          </p:cNvPr>
          <p:cNvSpPr txBox="1"/>
          <p:nvPr/>
        </p:nvSpPr>
        <p:spPr>
          <a:xfrm>
            <a:off x="10113096" y="308565"/>
            <a:ext cx="1867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"/>
              </a:rPr>
              <a:t>Remember to ‘SAVE’ any changes you make</a:t>
            </a:r>
            <a:endParaRPr lang="en-GB" dirty="0">
              <a:latin typeface="Proxima Nova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2AD4336-5265-4094-B079-539B7C76DDD9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4251572" y="4679378"/>
            <a:ext cx="1125046" cy="2208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18541C3-C5E0-4D6E-BDE8-A44AE40A35B3}"/>
              </a:ext>
            </a:extLst>
          </p:cNvPr>
          <p:cNvCxnSpPr>
            <a:cxnSpLocks/>
          </p:cNvCxnSpPr>
          <p:nvPr/>
        </p:nvCxnSpPr>
        <p:spPr>
          <a:xfrm flipH="1">
            <a:off x="6096000" y="2540447"/>
            <a:ext cx="1368825" cy="15544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1BE242C-7C98-43AB-B2E8-C5BD392157A6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6554547" y="5012998"/>
            <a:ext cx="1708204" cy="2805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B171CFD-E736-47FC-B3D5-D9C9AC6BD632}"/>
              </a:ext>
            </a:extLst>
          </p:cNvPr>
          <p:cNvCxnSpPr>
            <a:cxnSpLocks/>
          </p:cNvCxnSpPr>
          <p:nvPr/>
        </p:nvCxnSpPr>
        <p:spPr>
          <a:xfrm flipV="1">
            <a:off x="5068007" y="5293570"/>
            <a:ext cx="705472" cy="4905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16">
            <a:extLst>
              <a:ext uri="{FF2B5EF4-FFF2-40B4-BE49-F238E27FC236}">
                <a16:creationId xmlns:a16="http://schemas.microsoft.com/office/drawing/2014/main" id="{589BCB1D-87DC-114B-BF90-41F49A7EF6FF}"/>
              </a:ext>
            </a:extLst>
          </p:cNvPr>
          <p:cNvSpPr/>
          <p:nvPr/>
        </p:nvSpPr>
        <p:spPr>
          <a:xfrm>
            <a:off x="2722826" y="3526328"/>
            <a:ext cx="2481596" cy="8001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Proxima Nova"/>
              </a:rPr>
              <a:t>Identification settings for participants</a:t>
            </a:r>
            <a:endParaRPr lang="en-GB" dirty="0">
              <a:latin typeface="Proxima Nova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124E4F-E4AC-DD48-8775-DA63367439E8}"/>
              </a:ext>
            </a:extLst>
          </p:cNvPr>
          <p:cNvCxnSpPr>
            <a:cxnSpLocks/>
          </p:cNvCxnSpPr>
          <p:nvPr/>
        </p:nvCxnSpPr>
        <p:spPr>
          <a:xfrm>
            <a:off x="4827570" y="4094897"/>
            <a:ext cx="685463" cy="2741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1A659B6-AF40-B5CD-6578-43E47F19CDA2}"/>
              </a:ext>
            </a:extLst>
          </p:cNvPr>
          <p:cNvCxnSpPr>
            <a:cxnSpLocks/>
          </p:cNvCxnSpPr>
          <p:nvPr/>
        </p:nvCxnSpPr>
        <p:spPr>
          <a:xfrm flipH="1">
            <a:off x="10706244" y="1977656"/>
            <a:ext cx="1071646" cy="43670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15">
            <a:extLst>
              <a:ext uri="{FF2B5EF4-FFF2-40B4-BE49-F238E27FC236}">
                <a16:creationId xmlns:a16="http://schemas.microsoft.com/office/drawing/2014/main" id="{F56B164F-EA9D-3DD7-5D4B-7DB8A64057FA}"/>
              </a:ext>
            </a:extLst>
          </p:cNvPr>
          <p:cNvSpPr/>
          <p:nvPr/>
        </p:nvSpPr>
        <p:spPr>
          <a:xfrm>
            <a:off x="6603005" y="1344354"/>
            <a:ext cx="2581753" cy="117136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Proxima Nova"/>
              </a:rPr>
              <a:t>Toggle Moderation control your Q&amp;A board.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42DB7A0-031A-65E4-5DCA-7D52DC75E8B5}"/>
              </a:ext>
            </a:extLst>
          </p:cNvPr>
          <p:cNvCxnSpPr>
            <a:cxnSpLocks/>
            <a:stCxn id="16" idx="0"/>
          </p:cNvCxnSpPr>
          <p:nvPr/>
        </p:nvCxnSpPr>
        <p:spPr>
          <a:xfrm flipH="1" flipV="1">
            <a:off x="6418523" y="5574143"/>
            <a:ext cx="1376135" cy="2400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412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6B471B9-373A-772E-DB89-49E302CBD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038" y="2830068"/>
            <a:ext cx="5739687" cy="31957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562AF0-1885-7173-07FF-C58B3BB19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511" y="231892"/>
            <a:ext cx="2365158" cy="23146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FE08B0-FDC6-4CF3-BF9B-044A7F972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765" y="370660"/>
            <a:ext cx="9782745" cy="980443"/>
          </a:xfrm>
        </p:spPr>
        <p:txBody>
          <a:bodyPr/>
          <a:lstStyle/>
          <a:p>
            <a:r>
              <a:rPr lang="en-US" dirty="0"/>
              <a:t>Presenting </a:t>
            </a:r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B61BD3B-BFA1-4AB4-A3EF-12F3B5FC5D7F}"/>
              </a:ext>
            </a:extLst>
          </p:cNvPr>
          <p:cNvSpPr/>
          <p:nvPr/>
        </p:nvSpPr>
        <p:spPr>
          <a:xfrm>
            <a:off x="4247158" y="160104"/>
            <a:ext cx="4260850" cy="2431797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9FB753-1D18-44F9-A37A-A7DD23278501}"/>
              </a:ext>
            </a:extLst>
          </p:cNvPr>
          <p:cNvSpPr txBox="1"/>
          <p:nvPr/>
        </p:nvSpPr>
        <p:spPr>
          <a:xfrm>
            <a:off x="4343840" y="409837"/>
            <a:ext cx="13525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"/>
              </a:rPr>
              <a:t>If you wish to share Vevox via your screen, please press here</a:t>
            </a:r>
            <a:endParaRPr lang="en-GB" dirty="0">
              <a:latin typeface="Proxima Nova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631CDC7-3D70-4618-9D15-15C56BC005ED}"/>
              </a:ext>
            </a:extLst>
          </p:cNvPr>
          <p:cNvSpPr/>
          <p:nvPr/>
        </p:nvSpPr>
        <p:spPr>
          <a:xfrm>
            <a:off x="2733677" y="6174618"/>
            <a:ext cx="8886826" cy="582203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Proxima Nova"/>
              </a:rPr>
              <a:t>Poll controls here – Start, Stop, re-run Polls. Choose to share responses and ‘correct answers’</a:t>
            </a:r>
            <a:endParaRPr lang="en-GB" dirty="0">
              <a:solidFill>
                <a:schemeClr val="tx1"/>
              </a:solidFill>
              <a:latin typeface="Proxima Nova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C11DA94-EB5E-4605-BA22-DBF65F877D1D}"/>
              </a:ext>
            </a:extLst>
          </p:cNvPr>
          <p:cNvCxnSpPr/>
          <p:nvPr/>
        </p:nvCxnSpPr>
        <p:spPr>
          <a:xfrm flipV="1">
            <a:off x="6234113" y="5877032"/>
            <a:ext cx="0" cy="2975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84BA8DA-E8B3-4AD8-9F9A-C728024C60D5}"/>
              </a:ext>
            </a:extLst>
          </p:cNvPr>
          <p:cNvSpPr/>
          <p:nvPr/>
        </p:nvSpPr>
        <p:spPr>
          <a:xfrm>
            <a:off x="1162050" y="2904717"/>
            <a:ext cx="2181225" cy="2273339"/>
          </a:xfrm>
          <a:prstGeom prst="roundRect">
            <a:avLst>
              <a:gd name="adj" fmla="val 19928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Proxima Nova"/>
              </a:rPr>
              <a:t>Participant Joining Instructions here – Press the QR code to enlarge it at the beginning of your Session</a:t>
            </a:r>
            <a:endParaRPr lang="en-GB" dirty="0">
              <a:solidFill>
                <a:schemeClr val="tx1"/>
              </a:solidFill>
              <a:latin typeface="Proxima Nova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3C9D427-DA01-46B2-AEA1-982238A3D420}"/>
              </a:ext>
            </a:extLst>
          </p:cNvPr>
          <p:cNvCxnSpPr>
            <a:cxnSpLocks/>
          </p:cNvCxnSpPr>
          <p:nvPr/>
        </p:nvCxnSpPr>
        <p:spPr>
          <a:xfrm>
            <a:off x="3290888" y="3771804"/>
            <a:ext cx="400050" cy="5050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A4EEEC5-F788-446B-9419-7B28887FF235}"/>
              </a:ext>
            </a:extLst>
          </p:cNvPr>
          <p:cNvSpPr/>
          <p:nvPr/>
        </p:nvSpPr>
        <p:spPr>
          <a:xfrm>
            <a:off x="9629775" y="2186582"/>
            <a:ext cx="2181225" cy="86591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Proxima Nova"/>
              </a:rPr>
              <a:t>Choose the way you would like to filter replies</a:t>
            </a:r>
            <a:endParaRPr lang="en-GB" dirty="0">
              <a:solidFill>
                <a:schemeClr val="tx1"/>
              </a:solidFill>
              <a:latin typeface="Proxima Nova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A3423D9-45DF-455E-A658-545398A0AB9E}"/>
              </a:ext>
            </a:extLst>
          </p:cNvPr>
          <p:cNvSpPr/>
          <p:nvPr/>
        </p:nvSpPr>
        <p:spPr>
          <a:xfrm>
            <a:off x="9629775" y="3439389"/>
            <a:ext cx="2181225" cy="2568231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Proxima Nova"/>
              </a:rPr>
              <a:t>Remove questions from Present view (these will go into an Archive folder in the Q&amp;A tab</a:t>
            </a:r>
          </a:p>
          <a:p>
            <a:pPr algn="ctr"/>
            <a:endParaRPr lang="en-US" dirty="0">
              <a:solidFill>
                <a:schemeClr val="tx1"/>
              </a:solidFill>
              <a:latin typeface="Proxima Nova"/>
            </a:endParaRPr>
          </a:p>
          <a:p>
            <a:pPr algn="ctr"/>
            <a:endParaRPr lang="en-GB" dirty="0">
              <a:solidFill>
                <a:schemeClr val="tx1"/>
              </a:solidFill>
              <a:latin typeface="Proxima Nova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B8C3865-9478-4274-BE5F-17B4C9B5EED6}"/>
              </a:ext>
            </a:extLst>
          </p:cNvPr>
          <p:cNvCxnSpPr>
            <a:cxnSpLocks/>
          </p:cNvCxnSpPr>
          <p:nvPr/>
        </p:nvCxnSpPr>
        <p:spPr>
          <a:xfrm flipH="1">
            <a:off x="8921492" y="2448195"/>
            <a:ext cx="655896" cy="2851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5788A1F-CB80-48E8-B348-EF763AD886D6}"/>
              </a:ext>
            </a:extLst>
          </p:cNvPr>
          <p:cNvCxnSpPr>
            <a:cxnSpLocks/>
          </p:cNvCxnSpPr>
          <p:nvPr/>
        </p:nvCxnSpPr>
        <p:spPr>
          <a:xfrm flipH="1" flipV="1">
            <a:off x="8671389" y="3398063"/>
            <a:ext cx="1010774" cy="6677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0F8CAABA-3257-4E2A-B734-5A7427D05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0349" y="5462586"/>
            <a:ext cx="600075" cy="39052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735F7B-DA3A-48E4-8FFB-1123E7681068}"/>
              </a:ext>
            </a:extLst>
          </p:cNvPr>
          <p:cNvCxnSpPr>
            <a:cxnSpLocks/>
          </p:cNvCxnSpPr>
          <p:nvPr/>
        </p:nvCxnSpPr>
        <p:spPr>
          <a:xfrm>
            <a:off x="5696390" y="1314287"/>
            <a:ext cx="537723" cy="9783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719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DD402E-3C9E-5D7F-145C-F9FDAC44F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649" y="1408312"/>
            <a:ext cx="7080947" cy="27245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FE08B0-FDC6-4CF3-BF9B-044A7F972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765" y="370660"/>
            <a:ext cx="9782745" cy="980443"/>
          </a:xfrm>
        </p:spPr>
        <p:txBody>
          <a:bodyPr/>
          <a:lstStyle/>
          <a:p>
            <a:r>
              <a:rPr lang="en-US" dirty="0"/>
              <a:t>Data</a:t>
            </a:r>
            <a:endParaRPr lang="en-GB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84BA8DA-E8B3-4AD8-9F9A-C728024C60D5}"/>
              </a:ext>
            </a:extLst>
          </p:cNvPr>
          <p:cNvSpPr/>
          <p:nvPr/>
        </p:nvSpPr>
        <p:spPr>
          <a:xfrm>
            <a:off x="361948" y="1361259"/>
            <a:ext cx="2181225" cy="1543458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Proxima Nova"/>
              </a:rPr>
              <a:t>To access your Session data; please press the Data tab in the navigation menu</a:t>
            </a:r>
            <a:endParaRPr lang="en-GB" dirty="0">
              <a:solidFill>
                <a:schemeClr val="tx1"/>
              </a:solidFill>
              <a:latin typeface="Proxima Nova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3C9D427-DA01-46B2-AEA1-982238A3D420}"/>
              </a:ext>
            </a:extLst>
          </p:cNvPr>
          <p:cNvCxnSpPr>
            <a:cxnSpLocks/>
            <a:stCxn id="23" idx="3"/>
            <a:endCxn id="4" idx="1"/>
          </p:cNvCxnSpPr>
          <p:nvPr/>
        </p:nvCxnSpPr>
        <p:spPr>
          <a:xfrm>
            <a:off x="2543173" y="2132988"/>
            <a:ext cx="254476" cy="6376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A4EEEC5-F788-446B-9419-7B28887FF235}"/>
              </a:ext>
            </a:extLst>
          </p:cNvPr>
          <p:cNvSpPr/>
          <p:nvPr/>
        </p:nvSpPr>
        <p:spPr>
          <a:xfrm>
            <a:off x="5968401" y="142815"/>
            <a:ext cx="5365834" cy="1265497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Proxima Nova"/>
              </a:rPr>
              <a:t>On this page you will see an overview of activity – for more detailed information please expand the ‘download’ menu and select ‘DATA REPORT’ </a:t>
            </a:r>
            <a:endParaRPr lang="en-GB" dirty="0">
              <a:solidFill>
                <a:schemeClr val="tx1"/>
              </a:solidFill>
              <a:latin typeface="Proxima Nova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B8C3865-9478-4274-BE5F-17B4C9B5EED6}"/>
              </a:ext>
            </a:extLst>
          </p:cNvPr>
          <p:cNvCxnSpPr>
            <a:cxnSpLocks/>
          </p:cNvCxnSpPr>
          <p:nvPr/>
        </p:nvCxnSpPr>
        <p:spPr>
          <a:xfrm flipH="1">
            <a:off x="8891030" y="1440978"/>
            <a:ext cx="1715386" cy="6560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D824CEE-FBFF-4042-8F91-ACCFED5CA57B}"/>
              </a:ext>
            </a:extLst>
          </p:cNvPr>
          <p:cNvSpPr/>
          <p:nvPr/>
        </p:nvSpPr>
        <p:spPr>
          <a:xfrm>
            <a:off x="4221126" y="4462778"/>
            <a:ext cx="7323174" cy="2252408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Proxima Nova"/>
              </a:rPr>
              <a:t>For more advanced setup and further resource please see:</a:t>
            </a:r>
          </a:p>
          <a:p>
            <a:pPr algn="ctr"/>
            <a:r>
              <a:rPr lang="en-GB" dirty="0">
                <a:solidFill>
                  <a:schemeClr val="tx1"/>
                </a:solidFill>
                <a:latin typeface="Proxima Nova"/>
                <a:hlinkClick r:id="rId3"/>
              </a:rPr>
              <a:t>https://help.vevox.com/hc/en-us</a:t>
            </a:r>
            <a:endParaRPr lang="en-GB" dirty="0">
              <a:solidFill>
                <a:schemeClr val="tx1"/>
              </a:solidFill>
              <a:latin typeface="Proxima Nova"/>
            </a:endParaRPr>
          </a:p>
          <a:p>
            <a:pPr algn="ctr"/>
            <a:endParaRPr lang="en-GB" dirty="0">
              <a:solidFill>
                <a:schemeClr val="tx1"/>
              </a:solidFill>
              <a:latin typeface="Proxima Nova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Proxima Nova"/>
              </a:rPr>
              <a:t>For ‘in dashboard’ live help please press:</a:t>
            </a:r>
          </a:p>
          <a:p>
            <a:pPr algn="ctr"/>
            <a:endParaRPr lang="en-GB" dirty="0">
              <a:solidFill>
                <a:schemeClr val="tx1"/>
              </a:solidFill>
              <a:latin typeface="Proxima Nova"/>
            </a:endParaRPr>
          </a:p>
          <a:p>
            <a:pPr algn="ctr"/>
            <a:endParaRPr lang="en-GB" dirty="0">
              <a:solidFill>
                <a:schemeClr val="tx1"/>
              </a:solidFill>
              <a:latin typeface="Proxima Nova"/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latin typeface="Proxima Nova"/>
              </a:rPr>
              <a:t>Which can be found on the top right of your dashboard screen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64B4321-9528-46F2-A931-B38AA948FE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1608" y="5777727"/>
            <a:ext cx="609602" cy="55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360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cf6b76fd-b0d8-417b-b308-5ced14f916c6"/>
</p:tagLst>
</file>

<file path=ppt/theme/theme1.xml><?xml version="1.0" encoding="utf-8"?>
<a:theme xmlns:a="http://schemas.openxmlformats.org/drawingml/2006/main" name="Vevox Theme Sep 24">
  <a:themeElements>
    <a:clrScheme name="Vevox">
      <a:dk1>
        <a:srgbClr val="344146"/>
      </a:dk1>
      <a:lt1>
        <a:srgbClr val="FFFFFF"/>
      </a:lt1>
      <a:dk2>
        <a:srgbClr val="344146"/>
      </a:dk2>
      <a:lt2>
        <a:srgbClr val="E7E6E6"/>
      </a:lt2>
      <a:accent1>
        <a:srgbClr val="00AEEF"/>
      </a:accent1>
      <a:accent2>
        <a:srgbClr val="45C0AE"/>
      </a:accent2>
      <a:accent3>
        <a:srgbClr val="F7941E"/>
      </a:accent3>
      <a:accent4>
        <a:srgbClr val="0077A3"/>
      </a:accent4>
      <a:accent5>
        <a:srgbClr val="ECA89E"/>
      </a:accent5>
      <a:accent6>
        <a:srgbClr val="A8734C"/>
      </a:accent6>
      <a:hlink>
        <a:srgbClr val="0077A3"/>
      </a:hlink>
      <a:folHlink>
        <a:srgbClr val="ECA89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vox Theme Sep 24" id="{FF8C54CF-A7D9-4934-BD4A-78904E08171A}" vid="{BBA27D58-B97F-4F77-965A-E844BB0BDF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9f9bf-6f01-41a8-89eb-da5f5e2a1c96" xsi:nil="true"/>
    <UseCase xmlns="1b2d554c-ca55-4520-a83e-13b30eea8265" xsi:nil="true"/>
    <Quotessent_x003f_ xmlns="1b2d554c-ca55-4520-a83e-13b30eea8265">true</Quotessent_x003f_>
    <lcf76f155ced4ddcb4097134ff3c332f xmlns="1b2d554c-ca55-4520-a83e-13b30eea8265">
      <Terms xmlns="http://schemas.microsoft.com/office/infopath/2007/PartnerControls"/>
    </lcf76f155ced4ddcb4097134ff3c332f>
    <quotesent_x003f_ xmlns="1b2d554c-ca55-4520-a83e-13b30eea826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E3E5189DF71D4D997704FE6D90D279" ma:contentTypeVersion="19" ma:contentTypeDescription="Create a new document." ma:contentTypeScope="" ma:versionID="8121c73efd306d9120478b85735ab685">
  <xsd:schema xmlns:xsd="http://www.w3.org/2001/XMLSchema" xmlns:xs="http://www.w3.org/2001/XMLSchema" xmlns:p="http://schemas.microsoft.com/office/2006/metadata/properties" xmlns:ns2="e939f9bf-6f01-41a8-89eb-da5f5e2a1c96" xmlns:ns3="1b2d554c-ca55-4520-a83e-13b30eea8265" targetNamespace="http://schemas.microsoft.com/office/2006/metadata/properties" ma:root="true" ma:fieldsID="46d766eb258a60987b106118c5617690" ns2:_="" ns3:_="">
    <xsd:import namespace="e939f9bf-6f01-41a8-89eb-da5f5e2a1c96"/>
    <xsd:import namespace="1b2d554c-ca55-4520-a83e-13b30eea826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UseCase" minOccurs="0"/>
                <xsd:element ref="ns3:lcf76f155ced4ddcb4097134ff3c332f" minOccurs="0"/>
                <xsd:element ref="ns2:TaxCatchAll" minOccurs="0"/>
                <xsd:element ref="ns3:Quotessent_x003f_" minOccurs="0"/>
                <xsd:element ref="ns3:quotesent_x003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9f9bf-6f01-41a8-89eb-da5f5e2a1c9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b1f2600-21f3-4158-808e-66b3f66af0b9}" ma:internalName="TaxCatchAll" ma:showField="CatchAllData" ma:web="e939f9bf-6f01-41a8-89eb-da5f5e2a1c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2d554c-ca55-4520-a83e-13b30eea82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UseCase" ma:index="21" nillable="true" ma:displayName="Use Case" ma:format="Dropdown" ma:internalName="UseCase">
      <xsd:simpleType>
        <xsd:restriction base="dms:Text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074a32c-5ff9-4c44-9283-d5c76579cf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Quotessent_x003f_" ma:index="25" nillable="true" ma:displayName="Quotes sent?" ma:default="1" ma:format="Dropdown" ma:internalName="Quotessent_x003f_">
      <xsd:simpleType>
        <xsd:restriction base="dms:Boolean"/>
      </xsd:simpleType>
    </xsd:element>
    <xsd:element name="quotesent_x003f_" ma:index="26" nillable="true" ma:displayName="quote sent? " ma:format="Dropdown" ma:internalName="quotesent_x003f_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DFE7B6-EB5B-41F3-B451-53FA0249FFFA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1b2d554c-ca55-4520-a83e-13b30eea8265"/>
    <ds:schemaRef ds:uri="e939f9bf-6f01-41a8-89eb-da5f5e2a1c96"/>
  </ds:schemaRefs>
</ds:datastoreItem>
</file>

<file path=customXml/itemProps2.xml><?xml version="1.0" encoding="utf-8"?>
<ds:datastoreItem xmlns:ds="http://schemas.openxmlformats.org/officeDocument/2006/customXml" ds:itemID="{1203674E-90C8-412B-A1A6-3E2AD4BC09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39f9bf-6f01-41a8-89eb-da5f5e2a1c96"/>
    <ds:schemaRef ds:uri="1b2d554c-ca55-4520-a83e-13b30eea82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BE2A7E-300F-431E-A395-CF6C33F642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15</TotalTime>
  <Words>512</Words>
  <Application>Microsoft Macintosh PowerPoint</Application>
  <PresentationFormat>Widescreen</PresentationFormat>
  <Paragraphs>82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Ariana Pro Heavy</vt:lpstr>
      <vt:lpstr>Calibri</vt:lpstr>
      <vt:lpstr>Proxima Nova</vt:lpstr>
      <vt:lpstr>Proxima Nova Semibold</vt:lpstr>
      <vt:lpstr>Vevox Theme Sep 24</vt:lpstr>
      <vt:lpstr>Getting Started Simple Setup</vt:lpstr>
      <vt:lpstr>Create my first session</vt:lpstr>
      <vt:lpstr>Creating a Poll</vt:lpstr>
      <vt:lpstr>Creating a Q&amp;A board</vt:lpstr>
      <vt:lpstr>Creating a Survey</vt:lpstr>
      <vt:lpstr>Settings</vt:lpstr>
      <vt:lpstr>Presenting </vt:lpstr>
      <vt:lpstr>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Darren Cornwall</dc:creator>
  <cp:lastModifiedBy>Rechelle Vermaak</cp:lastModifiedBy>
  <cp:revision>48</cp:revision>
  <cp:lastPrinted>2022-04-06T09:15:21Z</cp:lastPrinted>
  <dcterms:created xsi:type="dcterms:W3CDTF">2020-03-04T14:49:50Z</dcterms:created>
  <dcterms:modified xsi:type="dcterms:W3CDTF">2025-05-01T15:02:00Z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0x0101009DE3E5189DF71D4D997704FE6D90D279</vt:lpwstr>
  </property>
</Properties>
</file>